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66" r:id="rId2"/>
    <p:sldId id="267" r:id="rId3"/>
    <p:sldId id="3662" r:id="rId4"/>
    <p:sldId id="3637" r:id="rId5"/>
    <p:sldId id="3664" r:id="rId6"/>
    <p:sldId id="3667" r:id="rId7"/>
    <p:sldId id="3666" r:id="rId8"/>
    <p:sldId id="3663" r:id="rId9"/>
    <p:sldId id="3645" r:id="rId10"/>
    <p:sldId id="3670" r:id="rId11"/>
    <p:sldId id="3669" r:id="rId12"/>
    <p:sldId id="3671" r:id="rId13"/>
    <p:sldId id="3672" r:id="rId14"/>
    <p:sldId id="3673" r:id="rId15"/>
    <p:sldId id="3674" r:id="rId16"/>
    <p:sldId id="3675" r:id="rId17"/>
    <p:sldId id="3676" r:id="rId18"/>
    <p:sldId id="3677" r:id="rId19"/>
    <p:sldId id="3678" r:id="rId20"/>
    <p:sldId id="3679" r:id="rId21"/>
    <p:sldId id="3680" r:id="rId22"/>
    <p:sldId id="3681" r:id="rId23"/>
    <p:sldId id="3682" r:id="rId24"/>
    <p:sldId id="3655" r:id="rId25"/>
    <p:sldId id="3656" r:id="rId26"/>
    <p:sldId id="3657" r:id="rId27"/>
    <p:sldId id="273"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0CFDA6-C003-3737-1FC2-B8354C2D2D49}" name="Snezana Jovic" initials="SJ" userId="1e2d133757cf93d3" providerId="Windows Live"/>
  <p188:author id="{E71660D7-4D38-55FF-01CF-6FEDB0C15DDE}" name="Céciliane Mananjara" initials="CM" userId="a7b1dd5f4773777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E8AE4"/>
    <a:srgbClr val="2A3049"/>
    <a:srgbClr val="5FD394"/>
    <a:srgbClr val="E8C46A"/>
    <a:srgbClr val="5B78E4"/>
    <a:srgbClr val="F4A261"/>
    <a:srgbClr val="5AC0EB"/>
    <a:srgbClr val="F373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92A464-D8BA-4740-A868-56311F027AED}" v="1" dt="2026-09-01T12:10:49.86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3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xence Soulet" userId="91417440f5c0add7" providerId="LiveId" clId="{3EFEB141-2A24-4B22-890F-1C5F2B4DC8C2}"/>
    <pc:docChg chg="undo custSel addSld delSld modSld sldOrd modMainMaster">
      <pc:chgData name="Maxence Soulet" userId="91417440f5c0add7" providerId="LiveId" clId="{3EFEB141-2A24-4B22-890F-1C5F2B4DC8C2}" dt="2026-09-01T12:11:36.591" v="1081" actId="255"/>
      <pc:docMkLst>
        <pc:docMk/>
      </pc:docMkLst>
      <pc:sldChg chg="modSp add mod">
        <pc:chgData name="Maxence Soulet" userId="91417440f5c0add7" providerId="LiveId" clId="{3EFEB141-2A24-4B22-890F-1C5F2B4DC8C2}" dt="2026-09-01T12:11:36.591" v="1081" actId="255"/>
        <pc:sldMkLst>
          <pc:docMk/>
          <pc:sldMk cId="1705146509" sldId="266"/>
        </pc:sldMkLst>
        <pc:spChg chg="mod">
          <ac:chgData name="Maxence Soulet" userId="91417440f5c0add7" providerId="LiveId" clId="{3EFEB141-2A24-4B22-890F-1C5F2B4DC8C2}" dt="2026-09-01T12:11:36.591" v="1081" actId="255"/>
          <ac:spMkLst>
            <pc:docMk/>
            <pc:sldMk cId="1705146509" sldId="266"/>
            <ac:spMk id="6" creationId="{18FB86E4-FFBD-1F01-1F5B-50C6233F785B}"/>
          </ac:spMkLst>
        </pc:spChg>
      </pc:sldChg>
      <pc:sldChg chg="modSp mod">
        <pc:chgData name="Maxence Soulet" userId="91417440f5c0add7" providerId="LiveId" clId="{3EFEB141-2A24-4B22-890F-1C5F2B4DC8C2}" dt="2026-08-07T12:13:36.020" v="1007" actId="27636"/>
        <pc:sldMkLst>
          <pc:docMk/>
          <pc:sldMk cId="2658326500" sldId="267"/>
        </pc:sldMkLst>
        <pc:spChg chg="mod">
          <ac:chgData name="Maxence Soulet" userId="91417440f5c0add7" providerId="LiveId" clId="{3EFEB141-2A24-4B22-890F-1C5F2B4DC8C2}" dt="2026-08-07T12:13:36.020" v="1007" actId="27636"/>
          <ac:spMkLst>
            <pc:docMk/>
            <pc:sldMk cId="2658326500" sldId="267"/>
            <ac:spMk id="2" creationId="{D8DAE1D6-33E2-837B-CFBC-45E474859235}"/>
          </ac:spMkLst>
        </pc:spChg>
        <pc:spChg chg="mod">
          <ac:chgData name="Maxence Soulet" userId="91417440f5c0add7" providerId="LiveId" clId="{3EFEB141-2A24-4B22-890F-1C5F2B4DC8C2}" dt="2026-08-07T11:24:02.292" v="228" actId="20577"/>
          <ac:spMkLst>
            <pc:docMk/>
            <pc:sldMk cId="2658326500" sldId="267"/>
            <ac:spMk id="3" creationId="{FA0661A3-E0FB-33A7-16B4-5437DA859A32}"/>
          </ac:spMkLst>
        </pc:spChg>
      </pc:sldChg>
      <pc:sldChg chg="delSp add mod">
        <pc:chgData name="Maxence Soulet" userId="91417440f5c0add7" providerId="LiveId" clId="{3EFEB141-2A24-4B22-890F-1C5F2B4DC8C2}" dt="2026-08-07T12:18:05.625" v="1043" actId="478"/>
        <pc:sldMkLst>
          <pc:docMk/>
          <pc:sldMk cId="1778576862" sldId="273"/>
        </pc:sldMkLst>
      </pc:sldChg>
      <pc:sldChg chg="modSp mod setBg">
        <pc:chgData name="Maxence Soulet" userId="91417440f5c0add7" providerId="LiveId" clId="{3EFEB141-2A24-4B22-890F-1C5F2B4DC8C2}" dt="2026-08-07T12:16:12.199" v="1017" actId="207"/>
        <pc:sldMkLst>
          <pc:docMk/>
          <pc:sldMk cId="2655329841" sldId="3637"/>
        </pc:sldMkLst>
        <pc:spChg chg="mod">
          <ac:chgData name="Maxence Soulet" userId="91417440f5c0add7" providerId="LiveId" clId="{3EFEB141-2A24-4B22-890F-1C5F2B4DC8C2}" dt="2026-08-07T12:16:12.199" v="1017" actId="207"/>
          <ac:spMkLst>
            <pc:docMk/>
            <pc:sldMk cId="2655329841" sldId="3637"/>
            <ac:spMk id="2" creationId="{D8DAE1D6-33E2-837B-CFBC-45E474859235}"/>
          </ac:spMkLst>
        </pc:spChg>
      </pc:sldChg>
      <pc:sldChg chg="delSp modSp mod">
        <pc:chgData name="Maxence Soulet" userId="91417440f5c0add7" providerId="LiveId" clId="{3EFEB141-2A24-4B22-890F-1C5F2B4DC8C2}" dt="2026-08-07T11:40:41.673" v="533" actId="20577"/>
        <pc:sldMkLst>
          <pc:docMk/>
          <pc:sldMk cId="476099296" sldId="3645"/>
        </pc:sldMkLst>
        <pc:spChg chg="mod">
          <ac:chgData name="Maxence Soulet" userId="91417440f5c0add7" providerId="LiveId" clId="{3EFEB141-2A24-4B22-890F-1C5F2B4DC8C2}" dt="2026-08-07T11:40:21.742" v="531" actId="1076"/>
          <ac:spMkLst>
            <pc:docMk/>
            <pc:sldMk cId="476099296" sldId="3645"/>
            <ac:spMk id="3" creationId="{72466DB5-BFC4-CF8A-AE2D-A3B201D2581A}"/>
          </ac:spMkLst>
        </pc:spChg>
        <pc:graphicFrameChg chg="mod modGraphic">
          <ac:chgData name="Maxence Soulet" userId="91417440f5c0add7" providerId="LiveId" clId="{3EFEB141-2A24-4B22-890F-1C5F2B4DC8C2}" dt="2026-08-07T11:40:41.673" v="533" actId="20577"/>
          <ac:graphicFrameMkLst>
            <pc:docMk/>
            <pc:sldMk cId="476099296" sldId="3645"/>
            <ac:graphicFrameMk id="5" creationId="{76376F4A-907B-8EA9-CC92-02B0B4FCC519}"/>
          </ac:graphicFrameMkLst>
        </pc:graphicFrameChg>
      </pc:sldChg>
      <pc:sldChg chg="modSp mod">
        <pc:chgData name="Maxence Soulet" userId="91417440f5c0add7" providerId="LiveId" clId="{3EFEB141-2A24-4B22-890F-1C5F2B4DC8C2}" dt="2026-08-07T12:10:41.639" v="870" actId="255"/>
        <pc:sldMkLst>
          <pc:docMk/>
          <pc:sldMk cId="2975343477" sldId="3655"/>
        </pc:sldMkLst>
        <pc:spChg chg="mod">
          <ac:chgData name="Maxence Soulet" userId="91417440f5c0add7" providerId="LiveId" clId="{3EFEB141-2A24-4B22-890F-1C5F2B4DC8C2}" dt="2026-08-07T12:10:04.628" v="823" actId="1076"/>
          <ac:spMkLst>
            <pc:docMk/>
            <pc:sldMk cId="2975343477" sldId="3655"/>
            <ac:spMk id="2" creationId="{C4EE53FA-8259-9085-7026-C8B5C8EF9616}"/>
          </ac:spMkLst>
        </pc:spChg>
        <pc:spChg chg="mod">
          <ac:chgData name="Maxence Soulet" userId="91417440f5c0add7" providerId="LiveId" clId="{3EFEB141-2A24-4B22-890F-1C5F2B4DC8C2}" dt="2026-08-07T12:10:41.639" v="870" actId="255"/>
          <ac:spMkLst>
            <pc:docMk/>
            <pc:sldMk cId="2975343477" sldId="3655"/>
            <ac:spMk id="5" creationId="{E4A0CBF9-0784-A604-6CF4-84FE35D6974F}"/>
          </ac:spMkLst>
        </pc:spChg>
      </pc:sldChg>
      <pc:sldChg chg="addSp delSp modSp mod">
        <pc:chgData name="Maxence Soulet" userId="91417440f5c0add7" providerId="LiveId" clId="{3EFEB141-2A24-4B22-890F-1C5F2B4DC8C2}" dt="2026-08-07T12:17:50.104" v="1042" actId="20577"/>
        <pc:sldMkLst>
          <pc:docMk/>
          <pc:sldMk cId="824678536" sldId="3656"/>
        </pc:sldMkLst>
        <pc:spChg chg="mod">
          <ac:chgData name="Maxence Soulet" userId="91417440f5c0add7" providerId="LiveId" clId="{3EFEB141-2A24-4B22-890F-1C5F2B4DC8C2}" dt="2026-08-07T12:11:06.941" v="885" actId="113"/>
          <ac:spMkLst>
            <pc:docMk/>
            <pc:sldMk cId="824678536" sldId="3656"/>
            <ac:spMk id="2" creationId="{DFE2F4A6-75E9-40FF-6D56-77242237F708}"/>
          </ac:spMkLst>
        </pc:spChg>
        <pc:spChg chg="add mod">
          <ac:chgData name="Maxence Soulet" userId="91417440f5c0add7" providerId="LiveId" clId="{3EFEB141-2A24-4B22-890F-1C5F2B4DC8C2}" dt="2026-08-07T12:17:50.104" v="1042" actId="20577"/>
          <ac:spMkLst>
            <pc:docMk/>
            <pc:sldMk cId="824678536" sldId="3656"/>
            <ac:spMk id="8" creationId="{57715B12-479E-4166-6C21-3F84EAD75617}"/>
          </ac:spMkLst>
        </pc:spChg>
      </pc:sldChg>
      <pc:sldChg chg="modSp mod">
        <pc:chgData name="Maxence Soulet" userId="91417440f5c0add7" providerId="LiveId" clId="{3EFEB141-2A24-4B22-890F-1C5F2B4DC8C2}" dt="2026-08-07T12:12:46.987" v="1003" actId="255"/>
        <pc:sldMkLst>
          <pc:docMk/>
          <pc:sldMk cId="2226051525" sldId="3657"/>
        </pc:sldMkLst>
        <pc:spChg chg="mod">
          <ac:chgData name="Maxence Soulet" userId="91417440f5c0add7" providerId="LiveId" clId="{3EFEB141-2A24-4B22-890F-1C5F2B4DC8C2}" dt="2026-08-07T12:12:06.048" v="935" actId="2711"/>
          <ac:spMkLst>
            <pc:docMk/>
            <pc:sldMk cId="2226051525" sldId="3657"/>
            <ac:spMk id="2" creationId="{54DCC81F-99A0-9FA3-3ED4-CB1390C81351}"/>
          </ac:spMkLst>
        </pc:spChg>
        <pc:spChg chg="mod">
          <ac:chgData name="Maxence Soulet" userId="91417440f5c0add7" providerId="LiveId" clId="{3EFEB141-2A24-4B22-890F-1C5F2B4DC8C2}" dt="2026-08-07T12:12:46.987" v="1003" actId="255"/>
          <ac:spMkLst>
            <pc:docMk/>
            <pc:sldMk cId="2226051525" sldId="3657"/>
            <ac:spMk id="3" creationId="{AE3AE5D1-63FD-6842-0C3D-E1F96D53DC0D}"/>
          </ac:spMkLst>
        </pc:spChg>
      </pc:sldChg>
      <pc:sldChg chg="addSp delSp modSp mod">
        <pc:chgData name="Maxence Soulet" userId="91417440f5c0add7" providerId="LiveId" clId="{3EFEB141-2A24-4B22-890F-1C5F2B4DC8C2}" dt="2026-08-07T11:25:05.345" v="270" actId="2711"/>
        <pc:sldMkLst>
          <pc:docMk/>
          <pc:sldMk cId="1038810882" sldId="3662"/>
        </pc:sldMkLst>
        <pc:spChg chg="mod">
          <ac:chgData name="Maxence Soulet" userId="91417440f5c0add7" providerId="LiveId" clId="{3EFEB141-2A24-4B22-890F-1C5F2B4DC8C2}" dt="2026-08-07T11:25:05.345" v="270" actId="2711"/>
          <ac:spMkLst>
            <pc:docMk/>
            <pc:sldMk cId="1038810882" sldId="3662"/>
            <ac:spMk id="2" creationId="{AED3EEA9-CF16-16CC-930A-E196AEEA7E80}"/>
          </ac:spMkLst>
        </pc:spChg>
        <pc:spChg chg="add mod">
          <ac:chgData name="Maxence Soulet" userId="91417440f5c0add7" providerId="LiveId" clId="{3EFEB141-2A24-4B22-890F-1C5F2B4DC8C2}" dt="2026-08-07T11:24:55.584" v="268" actId="12"/>
          <ac:spMkLst>
            <pc:docMk/>
            <pc:sldMk cId="1038810882" sldId="3662"/>
            <ac:spMk id="10" creationId="{363859FA-1585-A833-BF02-3C3CA2DC870A}"/>
          </ac:spMkLst>
        </pc:spChg>
      </pc:sldChg>
      <pc:sldChg chg="addSp delSp modSp mod">
        <pc:chgData name="Maxence Soulet" userId="91417440f5c0add7" providerId="LiveId" clId="{3EFEB141-2A24-4B22-890F-1C5F2B4DC8C2}" dt="2026-08-07T11:51:48.690" v="609" actId="1076"/>
        <pc:sldMkLst>
          <pc:docMk/>
          <pc:sldMk cId="2546617928" sldId="3663"/>
        </pc:sldMkLst>
        <pc:spChg chg="mod">
          <ac:chgData name="Maxence Soulet" userId="91417440f5c0add7" providerId="LiveId" clId="{3EFEB141-2A24-4B22-890F-1C5F2B4DC8C2}" dt="2026-08-07T11:51:48.690" v="609" actId="1076"/>
          <ac:spMkLst>
            <pc:docMk/>
            <pc:sldMk cId="2546617928" sldId="3663"/>
            <ac:spMk id="2" creationId="{2DE82724-56B0-3A7B-3870-4D357B51F4F8}"/>
          </ac:spMkLst>
        </pc:spChg>
        <pc:spChg chg="mod">
          <ac:chgData name="Maxence Soulet" userId="91417440f5c0add7" providerId="LiveId" clId="{3EFEB141-2A24-4B22-890F-1C5F2B4DC8C2}" dt="2026-08-07T11:36:00.708" v="440" actId="207"/>
          <ac:spMkLst>
            <pc:docMk/>
            <pc:sldMk cId="2546617928" sldId="3663"/>
            <ac:spMk id="3" creationId="{6680D009-A1C1-2985-5F56-46595F693335}"/>
          </ac:spMkLst>
        </pc:spChg>
        <pc:picChg chg="add mod">
          <ac:chgData name="Maxence Soulet" userId="91417440f5c0add7" providerId="LiveId" clId="{3EFEB141-2A24-4B22-890F-1C5F2B4DC8C2}" dt="2026-08-07T11:34:39.127" v="429" actId="1076"/>
          <ac:picMkLst>
            <pc:docMk/>
            <pc:sldMk cId="2546617928" sldId="3663"/>
            <ac:picMk id="6" creationId="{5893B512-847F-C7E5-716D-B9CA943BA6B5}"/>
          </ac:picMkLst>
        </pc:picChg>
      </pc:sldChg>
      <pc:sldChg chg="addSp delSp modSp mod">
        <pc:chgData name="Maxence Soulet" userId="91417440f5c0add7" providerId="LiveId" clId="{3EFEB141-2A24-4B22-890F-1C5F2B4DC8C2}" dt="2026-08-07T11:29:09.447" v="374" actId="1076"/>
        <pc:sldMkLst>
          <pc:docMk/>
          <pc:sldMk cId="2984111604" sldId="3664"/>
        </pc:sldMkLst>
        <pc:spChg chg="mod">
          <ac:chgData name="Maxence Soulet" userId="91417440f5c0add7" providerId="LiveId" clId="{3EFEB141-2A24-4B22-890F-1C5F2B4DC8C2}" dt="2026-08-07T11:29:09.447" v="374" actId="1076"/>
          <ac:spMkLst>
            <pc:docMk/>
            <pc:sldMk cId="2984111604" sldId="3664"/>
            <ac:spMk id="2" creationId="{2ACD0A6C-8CD9-A31E-E7D2-9F7F599D7CC6}"/>
          </ac:spMkLst>
        </pc:spChg>
        <pc:picChg chg="add mod">
          <ac:chgData name="Maxence Soulet" userId="91417440f5c0add7" providerId="LiveId" clId="{3EFEB141-2A24-4B22-890F-1C5F2B4DC8C2}" dt="2026-08-07T11:27:49.148" v="329" actId="1076"/>
          <ac:picMkLst>
            <pc:docMk/>
            <pc:sldMk cId="2984111604" sldId="3664"/>
            <ac:picMk id="6" creationId="{0EDC3BCF-EF2C-E5A0-3828-A3A26AF9FBAE}"/>
          </ac:picMkLst>
        </pc:picChg>
        <pc:picChg chg="add mod">
          <ac:chgData name="Maxence Soulet" userId="91417440f5c0add7" providerId="LiveId" clId="{3EFEB141-2A24-4B22-890F-1C5F2B4DC8C2}" dt="2026-08-07T11:27:49.148" v="329" actId="1076"/>
          <ac:picMkLst>
            <pc:docMk/>
            <pc:sldMk cId="2984111604" sldId="3664"/>
            <ac:picMk id="8" creationId="{FF150F67-6175-6FCB-C644-A18A03FD3215}"/>
          </ac:picMkLst>
        </pc:picChg>
      </pc:sldChg>
      <pc:sldChg chg="addSp delSp modSp add mod">
        <pc:chgData name="Maxence Soulet" userId="91417440f5c0add7" providerId="LiveId" clId="{3EFEB141-2A24-4B22-890F-1C5F2B4DC8C2}" dt="2026-08-07T11:30:22.689" v="398" actId="1076"/>
        <pc:sldMkLst>
          <pc:docMk/>
          <pc:sldMk cId="2342602924" sldId="3666"/>
        </pc:sldMkLst>
        <pc:spChg chg="mod">
          <ac:chgData name="Maxence Soulet" userId="91417440f5c0add7" providerId="LiveId" clId="{3EFEB141-2A24-4B22-890F-1C5F2B4DC8C2}" dt="2026-08-07T11:30:02.449" v="394" actId="20577"/>
          <ac:spMkLst>
            <pc:docMk/>
            <pc:sldMk cId="2342602924" sldId="3666"/>
            <ac:spMk id="2" creationId="{B5EFB28A-714C-4904-D6C7-D5E7ADE2A97C}"/>
          </ac:spMkLst>
        </pc:spChg>
        <pc:picChg chg="add mod">
          <ac:chgData name="Maxence Soulet" userId="91417440f5c0add7" providerId="LiveId" clId="{3EFEB141-2A24-4B22-890F-1C5F2B4DC8C2}" dt="2026-08-07T11:30:22.689" v="398" actId="1076"/>
          <ac:picMkLst>
            <pc:docMk/>
            <pc:sldMk cId="2342602924" sldId="3666"/>
            <ac:picMk id="5" creationId="{B7B393C6-40EA-CAEF-0121-8D668FFC72CE}"/>
          </ac:picMkLst>
        </pc:picChg>
      </pc:sldChg>
      <pc:sldChg chg="addSp delSp modSp add mod">
        <pc:chgData name="Maxence Soulet" userId="91417440f5c0add7" providerId="LiveId" clId="{3EFEB141-2A24-4B22-890F-1C5F2B4DC8C2}" dt="2026-08-07T11:32:51.330" v="412" actId="1076"/>
        <pc:sldMkLst>
          <pc:docMk/>
          <pc:sldMk cId="2392717104" sldId="3667"/>
        </pc:sldMkLst>
        <pc:spChg chg="mod">
          <ac:chgData name="Maxence Soulet" userId="91417440f5c0add7" providerId="LiveId" clId="{3EFEB141-2A24-4B22-890F-1C5F2B4DC8C2}" dt="2026-08-07T11:32:37.813" v="408" actId="20577"/>
          <ac:spMkLst>
            <pc:docMk/>
            <pc:sldMk cId="2392717104" sldId="3667"/>
            <ac:spMk id="2" creationId="{8F9B6874-4795-FB38-02C6-20AACD44C7A1}"/>
          </ac:spMkLst>
        </pc:spChg>
        <pc:picChg chg="add mod">
          <ac:chgData name="Maxence Soulet" userId="91417440f5c0add7" providerId="LiveId" clId="{3EFEB141-2A24-4B22-890F-1C5F2B4DC8C2}" dt="2026-08-07T11:32:51.330" v="412" actId="1076"/>
          <ac:picMkLst>
            <pc:docMk/>
            <pc:sldMk cId="2392717104" sldId="3667"/>
            <ac:picMk id="5" creationId="{5FC61FED-1499-BCAB-36AC-65EF1FED6546}"/>
          </ac:picMkLst>
        </pc:picChg>
      </pc:sldChg>
      <pc:sldChg chg="modSp add mod">
        <pc:chgData name="Maxence Soulet" userId="91417440f5c0add7" providerId="LiveId" clId="{3EFEB141-2A24-4B22-890F-1C5F2B4DC8C2}" dt="2026-08-07T11:45:16.346" v="601" actId="20577"/>
        <pc:sldMkLst>
          <pc:docMk/>
          <pc:sldMk cId="2997232288" sldId="3669"/>
        </pc:sldMkLst>
        <pc:spChg chg="mod">
          <ac:chgData name="Maxence Soulet" userId="91417440f5c0add7" providerId="LiveId" clId="{3EFEB141-2A24-4B22-890F-1C5F2B4DC8C2}" dt="2026-08-07T11:45:16.346" v="601" actId="20577"/>
          <ac:spMkLst>
            <pc:docMk/>
            <pc:sldMk cId="2997232288" sldId="3669"/>
            <ac:spMk id="3" creationId="{D004A799-E0D5-0152-FC11-FA3AB762072B}"/>
          </ac:spMkLst>
        </pc:spChg>
      </pc:sldChg>
      <pc:sldChg chg="addSp delSp modSp add mod ord">
        <pc:chgData name="Maxence Soulet" userId="91417440f5c0add7" providerId="LiveId" clId="{3EFEB141-2A24-4B22-890F-1C5F2B4DC8C2}" dt="2026-08-07T11:53:22.798" v="624" actId="1076"/>
        <pc:sldMkLst>
          <pc:docMk/>
          <pc:sldMk cId="2582375006" sldId="3670"/>
        </pc:sldMkLst>
        <pc:spChg chg="mod">
          <ac:chgData name="Maxence Soulet" userId="91417440f5c0add7" providerId="LiveId" clId="{3EFEB141-2A24-4B22-890F-1C5F2B4DC8C2}" dt="2026-08-07T11:52:07.368" v="610"/>
          <ac:spMkLst>
            <pc:docMk/>
            <pc:sldMk cId="2582375006" sldId="3670"/>
            <ac:spMk id="2" creationId="{71CB9AB4-38D9-DE52-2255-263FDA6845C8}"/>
          </ac:spMkLst>
        </pc:spChg>
        <pc:spChg chg="mod">
          <ac:chgData name="Maxence Soulet" userId="91417440f5c0add7" providerId="LiveId" clId="{3EFEB141-2A24-4B22-890F-1C5F2B4DC8C2}" dt="2026-08-07T11:44:45.685" v="597" actId="1076"/>
          <ac:spMkLst>
            <pc:docMk/>
            <pc:sldMk cId="2582375006" sldId="3670"/>
            <ac:spMk id="3" creationId="{72EB62C1-D82C-E7DC-591F-C5EE48D03070}"/>
          </ac:spMkLst>
        </pc:spChg>
        <pc:picChg chg="add mod">
          <ac:chgData name="Maxence Soulet" userId="91417440f5c0add7" providerId="LiveId" clId="{3EFEB141-2A24-4B22-890F-1C5F2B4DC8C2}" dt="2026-08-07T11:53:22.798" v="624" actId="1076"/>
          <ac:picMkLst>
            <pc:docMk/>
            <pc:sldMk cId="2582375006" sldId="3670"/>
            <ac:picMk id="5" creationId="{21198A7C-12A2-BEAA-298C-4D2938F460B9}"/>
          </ac:picMkLst>
        </pc:picChg>
      </pc:sldChg>
      <pc:sldChg chg="addSp delSp modSp add mod">
        <pc:chgData name="Maxence Soulet" userId="91417440f5c0add7" providerId="LiveId" clId="{3EFEB141-2A24-4B22-890F-1C5F2B4DC8C2}" dt="2026-08-07T11:53:14.594" v="622" actId="1076"/>
        <pc:sldMkLst>
          <pc:docMk/>
          <pc:sldMk cId="2768535452" sldId="3671"/>
        </pc:sldMkLst>
        <pc:spChg chg="mod">
          <ac:chgData name="Maxence Soulet" userId="91417440f5c0add7" providerId="LiveId" clId="{3EFEB141-2A24-4B22-890F-1C5F2B4DC8C2}" dt="2026-08-07T11:52:28.152" v="611"/>
          <ac:spMkLst>
            <pc:docMk/>
            <pc:sldMk cId="2768535452" sldId="3671"/>
            <ac:spMk id="2" creationId="{F60AFE23-CE70-D6A0-4A38-491B33985C5B}"/>
          </ac:spMkLst>
        </pc:spChg>
        <pc:spChg chg="mod">
          <ac:chgData name="Maxence Soulet" userId="91417440f5c0add7" providerId="LiveId" clId="{3EFEB141-2A24-4B22-890F-1C5F2B4DC8C2}" dt="2026-08-07T11:52:58.035" v="617" actId="14100"/>
          <ac:spMkLst>
            <pc:docMk/>
            <pc:sldMk cId="2768535452" sldId="3671"/>
            <ac:spMk id="3" creationId="{4CD97638-058E-A96B-2062-41150A456F7F}"/>
          </ac:spMkLst>
        </pc:spChg>
        <pc:picChg chg="add mod">
          <ac:chgData name="Maxence Soulet" userId="91417440f5c0add7" providerId="LiveId" clId="{3EFEB141-2A24-4B22-890F-1C5F2B4DC8C2}" dt="2026-08-07T11:53:14.594" v="622" actId="1076"/>
          <ac:picMkLst>
            <pc:docMk/>
            <pc:sldMk cId="2768535452" sldId="3671"/>
            <ac:picMk id="6" creationId="{604E704C-B817-B140-CCC1-7590A8CB33DF}"/>
          </ac:picMkLst>
        </pc:picChg>
      </pc:sldChg>
      <pc:sldChg chg="modSp add mod">
        <pc:chgData name="Maxence Soulet" userId="91417440f5c0add7" providerId="LiveId" clId="{3EFEB141-2A24-4B22-890F-1C5F2B4DC8C2}" dt="2026-08-07T11:53:38.288" v="638" actId="20577"/>
        <pc:sldMkLst>
          <pc:docMk/>
          <pc:sldMk cId="2413520397" sldId="3672"/>
        </pc:sldMkLst>
        <pc:spChg chg="mod">
          <ac:chgData name="Maxence Soulet" userId="91417440f5c0add7" providerId="LiveId" clId="{3EFEB141-2A24-4B22-890F-1C5F2B4DC8C2}" dt="2026-08-07T11:53:38.288" v="638" actId="20577"/>
          <ac:spMkLst>
            <pc:docMk/>
            <pc:sldMk cId="2413520397" sldId="3672"/>
            <ac:spMk id="3" creationId="{6706EB8D-DBB0-FDD7-9665-EAB6E464C4EE}"/>
          </ac:spMkLst>
        </pc:spChg>
      </pc:sldChg>
      <pc:sldChg chg="addSp delSp modSp add mod">
        <pc:chgData name="Maxence Soulet" userId="91417440f5c0add7" providerId="LiveId" clId="{3EFEB141-2A24-4B22-890F-1C5F2B4DC8C2}" dt="2026-08-07T12:03:20.663" v="654" actId="1076"/>
        <pc:sldMkLst>
          <pc:docMk/>
          <pc:sldMk cId="1745580362" sldId="3673"/>
        </pc:sldMkLst>
        <pc:spChg chg="mod">
          <ac:chgData name="Maxence Soulet" userId="91417440f5c0add7" providerId="LiveId" clId="{3EFEB141-2A24-4B22-890F-1C5F2B4DC8C2}" dt="2026-08-07T12:02:16.689" v="641"/>
          <ac:spMkLst>
            <pc:docMk/>
            <pc:sldMk cId="1745580362" sldId="3673"/>
            <ac:spMk id="2" creationId="{88806A40-F950-6DCE-7860-1E302B141FA7}"/>
          </ac:spMkLst>
        </pc:spChg>
        <pc:spChg chg="mod">
          <ac:chgData name="Maxence Soulet" userId="91417440f5c0add7" providerId="LiveId" clId="{3EFEB141-2A24-4B22-890F-1C5F2B4DC8C2}" dt="2026-08-07T12:02:46.841" v="647" actId="14100"/>
          <ac:spMkLst>
            <pc:docMk/>
            <pc:sldMk cId="1745580362" sldId="3673"/>
            <ac:spMk id="3" creationId="{56B8A3E4-2329-984D-22B6-1CA861C2BAAD}"/>
          </ac:spMkLst>
        </pc:spChg>
        <pc:picChg chg="add mod">
          <ac:chgData name="Maxence Soulet" userId="91417440f5c0add7" providerId="LiveId" clId="{3EFEB141-2A24-4B22-890F-1C5F2B4DC8C2}" dt="2026-08-07T12:03:20.663" v="654" actId="1076"/>
          <ac:picMkLst>
            <pc:docMk/>
            <pc:sldMk cId="1745580362" sldId="3673"/>
            <ac:picMk id="5" creationId="{9D982BEC-927E-B665-B4E3-F68577615DC2}"/>
          </ac:picMkLst>
        </pc:picChg>
      </pc:sldChg>
      <pc:sldChg chg="modSp add mod">
        <pc:chgData name="Maxence Soulet" userId="91417440f5c0add7" providerId="LiveId" clId="{3EFEB141-2A24-4B22-890F-1C5F2B4DC8C2}" dt="2026-08-07T12:03:37.548" v="678" actId="20577"/>
        <pc:sldMkLst>
          <pc:docMk/>
          <pc:sldMk cId="2540921402" sldId="3674"/>
        </pc:sldMkLst>
        <pc:spChg chg="mod">
          <ac:chgData name="Maxence Soulet" userId="91417440f5c0add7" providerId="LiveId" clId="{3EFEB141-2A24-4B22-890F-1C5F2B4DC8C2}" dt="2026-08-07T12:03:37.548" v="678" actId="20577"/>
          <ac:spMkLst>
            <pc:docMk/>
            <pc:sldMk cId="2540921402" sldId="3674"/>
            <ac:spMk id="3" creationId="{0F7F00E3-1314-0BEE-CFBD-1731D9FB4A47}"/>
          </ac:spMkLst>
        </pc:spChg>
      </pc:sldChg>
      <pc:sldChg chg="addSp delSp modSp add mod">
        <pc:chgData name="Maxence Soulet" userId="91417440f5c0add7" providerId="LiveId" clId="{3EFEB141-2A24-4B22-890F-1C5F2B4DC8C2}" dt="2026-08-07T12:05:00.144" v="693" actId="1076"/>
        <pc:sldMkLst>
          <pc:docMk/>
          <pc:sldMk cId="4165517228" sldId="3675"/>
        </pc:sldMkLst>
        <pc:spChg chg="mod">
          <ac:chgData name="Maxence Soulet" userId="91417440f5c0add7" providerId="LiveId" clId="{3EFEB141-2A24-4B22-890F-1C5F2B4DC8C2}" dt="2026-08-07T12:04:07.738" v="682" actId="1076"/>
          <ac:spMkLst>
            <pc:docMk/>
            <pc:sldMk cId="4165517228" sldId="3675"/>
            <ac:spMk id="2" creationId="{CBEFB7DE-2013-096F-3098-CA17E1A5B6AF}"/>
          </ac:spMkLst>
        </pc:spChg>
        <pc:spChg chg="mod">
          <ac:chgData name="Maxence Soulet" userId="91417440f5c0add7" providerId="LiveId" clId="{3EFEB141-2A24-4B22-890F-1C5F2B4DC8C2}" dt="2026-08-07T12:04:38.160" v="687" actId="14100"/>
          <ac:spMkLst>
            <pc:docMk/>
            <pc:sldMk cId="4165517228" sldId="3675"/>
            <ac:spMk id="3" creationId="{3E662C4C-4201-D1C7-E515-B6104EEEA0F1}"/>
          </ac:spMkLst>
        </pc:spChg>
        <pc:picChg chg="add mod">
          <ac:chgData name="Maxence Soulet" userId="91417440f5c0add7" providerId="LiveId" clId="{3EFEB141-2A24-4B22-890F-1C5F2B4DC8C2}" dt="2026-08-07T12:05:00.144" v="693" actId="1076"/>
          <ac:picMkLst>
            <pc:docMk/>
            <pc:sldMk cId="4165517228" sldId="3675"/>
            <ac:picMk id="6" creationId="{0D8DADAF-BEEE-277D-F3B2-B6B2C3B16274}"/>
          </ac:picMkLst>
        </pc:picChg>
      </pc:sldChg>
      <pc:sldChg chg="modSp add mod">
        <pc:chgData name="Maxence Soulet" userId="91417440f5c0add7" providerId="LiveId" clId="{3EFEB141-2A24-4B22-890F-1C5F2B4DC8C2}" dt="2026-08-07T12:05:37.519" v="734" actId="20577"/>
        <pc:sldMkLst>
          <pc:docMk/>
          <pc:sldMk cId="1374167344" sldId="3676"/>
        </pc:sldMkLst>
        <pc:spChg chg="mod">
          <ac:chgData name="Maxence Soulet" userId="91417440f5c0add7" providerId="LiveId" clId="{3EFEB141-2A24-4B22-890F-1C5F2B4DC8C2}" dt="2026-08-07T12:05:37.519" v="734" actId="20577"/>
          <ac:spMkLst>
            <pc:docMk/>
            <pc:sldMk cId="1374167344" sldId="3676"/>
            <ac:spMk id="3" creationId="{E1D30A74-9C9C-31F3-FE6C-994F42C4F235}"/>
          </ac:spMkLst>
        </pc:spChg>
      </pc:sldChg>
      <pc:sldChg chg="addSp delSp modSp add mod">
        <pc:chgData name="Maxence Soulet" userId="91417440f5c0add7" providerId="LiveId" clId="{3EFEB141-2A24-4B22-890F-1C5F2B4DC8C2}" dt="2026-08-07T12:06:43.850" v="761" actId="1076"/>
        <pc:sldMkLst>
          <pc:docMk/>
          <pc:sldMk cId="3887575638" sldId="3677"/>
        </pc:sldMkLst>
        <pc:spChg chg="mod">
          <ac:chgData name="Maxence Soulet" userId="91417440f5c0add7" providerId="LiveId" clId="{3EFEB141-2A24-4B22-890F-1C5F2B4DC8C2}" dt="2026-08-07T12:05:57.707" v="738" actId="20577"/>
          <ac:spMkLst>
            <pc:docMk/>
            <pc:sldMk cId="3887575638" sldId="3677"/>
            <ac:spMk id="2" creationId="{7779C54D-C5CE-F7A1-4835-D44FCD5B5B6D}"/>
          </ac:spMkLst>
        </pc:spChg>
        <pc:spChg chg="mod">
          <ac:chgData name="Maxence Soulet" userId="91417440f5c0add7" providerId="LiveId" clId="{3EFEB141-2A24-4B22-890F-1C5F2B4DC8C2}" dt="2026-08-07T12:06:23.192" v="743" actId="14100"/>
          <ac:spMkLst>
            <pc:docMk/>
            <pc:sldMk cId="3887575638" sldId="3677"/>
            <ac:spMk id="3" creationId="{ECC8C7E7-7571-E277-EE06-25D2363D53EC}"/>
          </ac:spMkLst>
        </pc:spChg>
        <pc:picChg chg="add mod">
          <ac:chgData name="Maxence Soulet" userId="91417440f5c0add7" providerId="LiveId" clId="{3EFEB141-2A24-4B22-890F-1C5F2B4DC8C2}" dt="2026-08-07T12:06:43.850" v="761" actId="1076"/>
          <ac:picMkLst>
            <pc:docMk/>
            <pc:sldMk cId="3887575638" sldId="3677"/>
            <ac:picMk id="5" creationId="{A214EF4E-D85D-2E34-0D22-D4072359391A}"/>
          </ac:picMkLst>
        </pc:picChg>
      </pc:sldChg>
      <pc:sldChg chg="modSp add mod">
        <pc:chgData name="Maxence Soulet" userId="91417440f5c0add7" providerId="LiveId" clId="{3EFEB141-2A24-4B22-890F-1C5F2B4DC8C2}" dt="2026-08-07T12:06:52.906" v="769" actId="20577"/>
        <pc:sldMkLst>
          <pc:docMk/>
          <pc:sldMk cId="1371760558" sldId="3678"/>
        </pc:sldMkLst>
        <pc:spChg chg="mod">
          <ac:chgData name="Maxence Soulet" userId="91417440f5c0add7" providerId="LiveId" clId="{3EFEB141-2A24-4B22-890F-1C5F2B4DC8C2}" dt="2026-08-07T12:06:52.906" v="769" actId="20577"/>
          <ac:spMkLst>
            <pc:docMk/>
            <pc:sldMk cId="1371760558" sldId="3678"/>
            <ac:spMk id="3" creationId="{CE3E30EE-F5C5-7F5E-31F8-6F8B71D890FE}"/>
          </ac:spMkLst>
        </pc:spChg>
      </pc:sldChg>
      <pc:sldChg chg="addSp delSp modSp add mod">
        <pc:chgData name="Maxence Soulet" userId="91417440f5c0add7" providerId="LiveId" clId="{3EFEB141-2A24-4B22-890F-1C5F2B4DC8C2}" dt="2026-08-07T12:07:49.441" v="780" actId="1076"/>
        <pc:sldMkLst>
          <pc:docMk/>
          <pc:sldMk cId="2166920370" sldId="3679"/>
        </pc:sldMkLst>
        <pc:spChg chg="mod">
          <ac:chgData name="Maxence Soulet" userId="91417440f5c0add7" providerId="LiveId" clId="{3EFEB141-2A24-4B22-890F-1C5F2B4DC8C2}" dt="2026-08-07T12:07:11.787" v="772"/>
          <ac:spMkLst>
            <pc:docMk/>
            <pc:sldMk cId="2166920370" sldId="3679"/>
            <ac:spMk id="2" creationId="{8A75BD73-5C15-F06D-5EBB-0907347DB5AC}"/>
          </ac:spMkLst>
        </pc:spChg>
        <pc:spChg chg="mod">
          <ac:chgData name="Maxence Soulet" userId="91417440f5c0add7" providerId="LiveId" clId="{3EFEB141-2A24-4B22-890F-1C5F2B4DC8C2}" dt="2026-08-07T12:07:40.292" v="778" actId="14100"/>
          <ac:spMkLst>
            <pc:docMk/>
            <pc:sldMk cId="2166920370" sldId="3679"/>
            <ac:spMk id="3" creationId="{C65E895F-D048-FE59-82CF-BFB12E778A95}"/>
          </ac:spMkLst>
        </pc:spChg>
        <pc:picChg chg="add mod">
          <ac:chgData name="Maxence Soulet" userId="91417440f5c0add7" providerId="LiveId" clId="{3EFEB141-2A24-4B22-890F-1C5F2B4DC8C2}" dt="2026-08-07T12:07:49.441" v="780" actId="1076"/>
          <ac:picMkLst>
            <pc:docMk/>
            <pc:sldMk cId="2166920370" sldId="3679"/>
            <ac:picMk id="6" creationId="{6C8F03B3-104F-1A40-82F1-D6408BA9261D}"/>
          </ac:picMkLst>
        </pc:picChg>
      </pc:sldChg>
      <pc:sldChg chg="modSp add mod">
        <pc:chgData name="Maxence Soulet" userId="91417440f5c0add7" providerId="LiveId" clId="{3EFEB141-2A24-4B22-890F-1C5F2B4DC8C2}" dt="2026-08-07T12:08:02.964" v="791" actId="20577"/>
        <pc:sldMkLst>
          <pc:docMk/>
          <pc:sldMk cId="3364340313" sldId="3680"/>
        </pc:sldMkLst>
        <pc:spChg chg="mod">
          <ac:chgData name="Maxence Soulet" userId="91417440f5c0add7" providerId="LiveId" clId="{3EFEB141-2A24-4B22-890F-1C5F2B4DC8C2}" dt="2026-08-07T12:08:02.964" v="791" actId="20577"/>
          <ac:spMkLst>
            <pc:docMk/>
            <pc:sldMk cId="3364340313" sldId="3680"/>
            <ac:spMk id="3" creationId="{437F09B7-DC10-2974-A385-B51CBB7849B6}"/>
          </ac:spMkLst>
        </pc:spChg>
      </pc:sldChg>
      <pc:sldChg chg="addSp delSp modSp add mod">
        <pc:chgData name="Maxence Soulet" userId="91417440f5c0add7" providerId="LiveId" clId="{3EFEB141-2A24-4B22-890F-1C5F2B4DC8C2}" dt="2026-08-07T12:09:12.130" v="805" actId="1076"/>
        <pc:sldMkLst>
          <pc:docMk/>
          <pc:sldMk cId="3930030085" sldId="3681"/>
        </pc:sldMkLst>
        <pc:spChg chg="mod">
          <ac:chgData name="Maxence Soulet" userId="91417440f5c0add7" providerId="LiveId" clId="{3EFEB141-2A24-4B22-890F-1C5F2B4DC8C2}" dt="2026-08-07T12:08:27.961" v="795" actId="20577"/>
          <ac:spMkLst>
            <pc:docMk/>
            <pc:sldMk cId="3930030085" sldId="3681"/>
            <ac:spMk id="2" creationId="{9BD207B1-31CD-C214-0A2A-ABC451B54350}"/>
          </ac:spMkLst>
        </pc:spChg>
        <pc:spChg chg="mod">
          <ac:chgData name="Maxence Soulet" userId="91417440f5c0add7" providerId="LiveId" clId="{3EFEB141-2A24-4B22-890F-1C5F2B4DC8C2}" dt="2026-08-07T12:08:56.410" v="801" actId="14100"/>
          <ac:spMkLst>
            <pc:docMk/>
            <pc:sldMk cId="3930030085" sldId="3681"/>
            <ac:spMk id="3" creationId="{F106DF35-A756-5DF2-1408-F962857E188F}"/>
          </ac:spMkLst>
        </pc:spChg>
        <pc:picChg chg="add mod">
          <ac:chgData name="Maxence Soulet" userId="91417440f5c0add7" providerId="LiveId" clId="{3EFEB141-2A24-4B22-890F-1C5F2B4DC8C2}" dt="2026-08-07T12:09:12.130" v="805" actId="1076"/>
          <ac:picMkLst>
            <pc:docMk/>
            <pc:sldMk cId="3930030085" sldId="3681"/>
            <ac:picMk id="5" creationId="{C72D34E3-346A-0724-A0A7-39BD4A580387}"/>
          </ac:picMkLst>
        </pc:picChg>
      </pc:sldChg>
      <pc:sldChg chg="modSp add mod">
        <pc:chgData name="Maxence Soulet" userId="91417440f5c0add7" providerId="LiveId" clId="{3EFEB141-2A24-4B22-890F-1C5F2B4DC8C2}" dt="2026-08-07T12:09:21.336" v="816" actId="20577"/>
        <pc:sldMkLst>
          <pc:docMk/>
          <pc:sldMk cId="275152483" sldId="3682"/>
        </pc:sldMkLst>
        <pc:spChg chg="mod">
          <ac:chgData name="Maxence Soulet" userId="91417440f5c0add7" providerId="LiveId" clId="{3EFEB141-2A24-4B22-890F-1C5F2B4DC8C2}" dt="2026-08-07T12:09:21.336" v="816" actId="20577"/>
          <ac:spMkLst>
            <pc:docMk/>
            <pc:sldMk cId="275152483" sldId="3682"/>
            <ac:spMk id="3" creationId="{56159384-8A8C-5237-A32D-6AADEF2A9430}"/>
          </ac:spMkLst>
        </pc:spChg>
      </pc:sldChg>
      <pc:sldMasterChg chg="setBg">
        <pc:chgData name="Maxence Soulet" userId="91417440f5c0add7" providerId="LiveId" clId="{3EFEB141-2A24-4B22-890F-1C5F2B4DC8C2}" dt="2026-08-07T12:14:39.074" v="1009"/>
        <pc:sldMasterMkLst>
          <pc:docMk/>
          <pc:sldMasterMk cId="827392695" sldId="2147483648"/>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2932C4-580E-4C0B-80F3-295B409B07BE}" type="datetimeFigureOut">
              <a:rPr lang="fr-FR" smtClean="0"/>
              <a:t>01/09/2026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6E9860-0B9D-4DA3-AC4A-387ED2FE3EA2}" type="slidenum">
              <a:rPr lang="fr-FR" smtClean="0"/>
              <a:t>‹N°›</a:t>
            </a:fld>
            <a:endParaRPr lang="fr-FR"/>
          </a:p>
        </p:txBody>
      </p:sp>
    </p:spTree>
    <p:extLst>
      <p:ext uri="{BB962C8B-B14F-4D97-AF65-F5344CB8AC3E}">
        <p14:creationId xmlns:p14="http://schemas.microsoft.com/office/powerpoint/2010/main" val="4172941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E6E9860-0B9D-4DA3-AC4A-387ED2FE3EA2}" type="slidenum">
              <a:rPr lang="fr-FR" smtClean="0"/>
              <a:pPr/>
              <a:t>1</a:t>
            </a:fld>
            <a:endParaRPr lang="fr-FR"/>
          </a:p>
        </p:txBody>
      </p:sp>
    </p:spTree>
    <p:extLst>
      <p:ext uri="{BB962C8B-B14F-4D97-AF65-F5344CB8AC3E}">
        <p14:creationId xmlns:p14="http://schemas.microsoft.com/office/powerpoint/2010/main" val="361874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E6E9860-0B9D-4DA3-AC4A-387ED2FE3EA2}" type="slidenum">
              <a:rPr lang="fr-FR" smtClean="0"/>
              <a:pPr/>
              <a:t>27</a:t>
            </a:fld>
            <a:endParaRPr lang="fr-FR"/>
          </a:p>
        </p:txBody>
      </p:sp>
    </p:spTree>
    <p:extLst>
      <p:ext uri="{BB962C8B-B14F-4D97-AF65-F5344CB8AC3E}">
        <p14:creationId xmlns:p14="http://schemas.microsoft.com/office/powerpoint/2010/main" val="1669492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DA5683-1428-0C88-4677-E7CFF2B51ABE}"/>
              </a:ext>
            </a:extLst>
          </p:cNvPr>
          <p:cNvSpPr>
            <a:spLocks noGrp="1"/>
          </p:cNvSpPr>
          <p:nvPr>
            <p:ph type="ctrTitle"/>
          </p:nvPr>
        </p:nvSpPr>
        <p:spPr>
          <a:xfrm>
            <a:off x="1524000" y="1122363"/>
            <a:ext cx="9144000" cy="2387600"/>
          </a:xfrm>
        </p:spPr>
        <p:txBody>
          <a:bodyPr anchor="b"/>
          <a:lstStyle>
            <a:lvl1pPr algn="ctr">
              <a:defRPr sz="6000"/>
            </a:lvl1pPr>
          </a:lstStyle>
          <a:p>
            <a:r>
              <a:rPr lang="fr-FR" dirty="0"/>
              <a:t>Modifiez le style du titre</a:t>
            </a:r>
          </a:p>
        </p:txBody>
      </p:sp>
      <p:sp>
        <p:nvSpPr>
          <p:cNvPr id="3" name="Sous-titre 2">
            <a:extLst>
              <a:ext uri="{FF2B5EF4-FFF2-40B4-BE49-F238E27FC236}">
                <a16:creationId xmlns:a16="http://schemas.microsoft.com/office/drawing/2014/main" id="{2FEC876F-7D7C-61CF-E963-AD76AFBD01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B3E3171-4266-9A9E-52BE-E78621603603}"/>
              </a:ext>
            </a:extLst>
          </p:cNvPr>
          <p:cNvSpPr>
            <a:spLocks noGrp="1"/>
          </p:cNvSpPr>
          <p:nvPr>
            <p:ph type="dt" sz="half" idx="10"/>
          </p:nvPr>
        </p:nvSpPr>
        <p:spPr/>
        <p:txBody>
          <a:bodyPr/>
          <a:lstStyle/>
          <a:p>
            <a:fld id="{CF9D43A3-A72A-4F6B-AD9C-8B224DC456E3}" type="datetime1">
              <a:rPr lang="fr-FR" smtClean="0"/>
              <a:t>01/09/2026</a:t>
            </a:fld>
            <a:endParaRPr lang="fr-FR"/>
          </a:p>
        </p:txBody>
      </p:sp>
      <p:sp>
        <p:nvSpPr>
          <p:cNvPr id="5" name="Espace réservé du pied de page 4">
            <a:extLst>
              <a:ext uri="{FF2B5EF4-FFF2-40B4-BE49-F238E27FC236}">
                <a16:creationId xmlns:a16="http://schemas.microsoft.com/office/drawing/2014/main" id="{9825285B-28C2-0634-1BCB-C1B897466D0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9E4E18-A9F8-1980-5D8A-1AF9A1E62B0E}"/>
              </a:ext>
            </a:extLst>
          </p:cNvPr>
          <p:cNvSpPr>
            <a:spLocks noGrp="1"/>
          </p:cNvSpPr>
          <p:nvPr>
            <p:ph type="sldNum" sz="quarter" idx="12"/>
          </p:nvPr>
        </p:nvSpPr>
        <p:spPr/>
        <p:txBody>
          <a:bodyPr/>
          <a:lstStyle/>
          <a:p>
            <a:fld id="{F49B05DC-A0B4-4A2B-BDBC-1C0E72D37786}" type="slidenum">
              <a:rPr lang="fr-FR" smtClean="0"/>
              <a:t>‹N°›</a:t>
            </a:fld>
            <a:endParaRPr lang="fr-FR"/>
          </a:p>
        </p:txBody>
      </p:sp>
    </p:spTree>
    <p:extLst>
      <p:ext uri="{BB962C8B-B14F-4D97-AF65-F5344CB8AC3E}">
        <p14:creationId xmlns:p14="http://schemas.microsoft.com/office/powerpoint/2010/main" val="397110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03E907-4CD8-50F5-025C-B5FF30A4840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11CA5D1-49EF-26BD-508E-5F63BE06D88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21F0DEB-9FD6-5F06-56C4-6DF673676C87}"/>
              </a:ext>
            </a:extLst>
          </p:cNvPr>
          <p:cNvSpPr>
            <a:spLocks noGrp="1"/>
          </p:cNvSpPr>
          <p:nvPr>
            <p:ph type="dt" sz="half" idx="10"/>
          </p:nvPr>
        </p:nvSpPr>
        <p:spPr/>
        <p:txBody>
          <a:bodyPr/>
          <a:lstStyle/>
          <a:p>
            <a:fld id="{8999551C-27F4-4230-ABE3-1BEB0759CD2B}" type="datetime1">
              <a:rPr lang="fr-FR" smtClean="0"/>
              <a:t>01/09/2026</a:t>
            </a:fld>
            <a:endParaRPr lang="fr-FR"/>
          </a:p>
        </p:txBody>
      </p:sp>
      <p:sp>
        <p:nvSpPr>
          <p:cNvPr id="5" name="Espace réservé du pied de page 4">
            <a:extLst>
              <a:ext uri="{FF2B5EF4-FFF2-40B4-BE49-F238E27FC236}">
                <a16:creationId xmlns:a16="http://schemas.microsoft.com/office/drawing/2014/main" id="{B2AB5541-D454-5440-3D7E-F222A60456B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7F99B82-BFCD-A028-BFE5-92E424B0CA36}"/>
              </a:ext>
            </a:extLst>
          </p:cNvPr>
          <p:cNvSpPr>
            <a:spLocks noGrp="1"/>
          </p:cNvSpPr>
          <p:nvPr>
            <p:ph type="sldNum" sz="quarter" idx="12"/>
          </p:nvPr>
        </p:nvSpPr>
        <p:spPr/>
        <p:txBody>
          <a:bodyPr/>
          <a:lstStyle/>
          <a:p>
            <a:fld id="{F49B05DC-A0B4-4A2B-BDBC-1C0E72D37786}" type="slidenum">
              <a:rPr lang="fr-FR" smtClean="0"/>
              <a:t>‹N°›</a:t>
            </a:fld>
            <a:endParaRPr lang="fr-FR"/>
          </a:p>
        </p:txBody>
      </p:sp>
    </p:spTree>
    <p:extLst>
      <p:ext uri="{BB962C8B-B14F-4D97-AF65-F5344CB8AC3E}">
        <p14:creationId xmlns:p14="http://schemas.microsoft.com/office/powerpoint/2010/main" val="3601962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8BBACE9-E847-6A62-5E8B-6920D42CD2A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466A9D2-0FEA-F688-C020-0BF3BA1857E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5DF00F7-289E-5398-D018-D50C8CFB3976}"/>
              </a:ext>
            </a:extLst>
          </p:cNvPr>
          <p:cNvSpPr>
            <a:spLocks noGrp="1"/>
          </p:cNvSpPr>
          <p:nvPr>
            <p:ph type="dt" sz="half" idx="10"/>
          </p:nvPr>
        </p:nvSpPr>
        <p:spPr/>
        <p:txBody>
          <a:bodyPr/>
          <a:lstStyle/>
          <a:p>
            <a:fld id="{CEC58D8E-5EEC-4020-BD53-F355133208CF}" type="datetime1">
              <a:rPr lang="fr-FR" smtClean="0"/>
              <a:t>01/09/2026</a:t>
            </a:fld>
            <a:endParaRPr lang="fr-FR"/>
          </a:p>
        </p:txBody>
      </p:sp>
      <p:sp>
        <p:nvSpPr>
          <p:cNvPr id="5" name="Espace réservé du pied de page 4">
            <a:extLst>
              <a:ext uri="{FF2B5EF4-FFF2-40B4-BE49-F238E27FC236}">
                <a16:creationId xmlns:a16="http://schemas.microsoft.com/office/drawing/2014/main" id="{12D6836C-E235-ECDE-EA5C-1A67AF70BA9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3D21ACE-CDD4-6EC0-0B2B-BF69A2641A86}"/>
              </a:ext>
            </a:extLst>
          </p:cNvPr>
          <p:cNvSpPr>
            <a:spLocks noGrp="1"/>
          </p:cNvSpPr>
          <p:nvPr>
            <p:ph type="sldNum" sz="quarter" idx="12"/>
          </p:nvPr>
        </p:nvSpPr>
        <p:spPr/>
        <p:txBody>
          <a:bodyPr/>
          <a:lstStyle/>
          <a:p>
            <a:fld id="{F49B05DC-A0B4-4A2B-BDBC-1C0E72D37786}" type="slidenum">
              <a:rPr lang="fr-FR" smtClean="0"/>
              <a:t>‹N°›</a:t>
            </a:fld>
            <a:endParaRPr lang="fr-FR"/>
          </a:p>
        </p:txBody>
      </p:sp>
    </p:spTree>
    <p:extLst>
      <p:ext uri="{BB962C8B-B14F-4D97-AF65-F5344CB8AC3E}">
        <p14:creationId xmlns:p14="http://schemas.microsoft.com/office/powerpoint/2010/main" val="2050918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74D67-36AC-64F1-E6D8-50C1E2A26EC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9FC1AC6-A2C8-2428-62E0-2F677DE08EE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6307C5E-CC72-CE4E-D41D-7DDCDB8DD806}"/>
              </a:ext>
            </a:extLst>
          </p:cNvPr>
          <p:cNvSpPr>
            <a:spLocks noGrp="1"/>
          </p:cNvSpPr>
          <p:nvPr>
            <p:ph type="dt" sz="half" idx="10"/>
          </p:nvPr>
        </p:nvSpPr>
        <p:spPr/>
        <p:txBody>
          <a:bodyPr/>
          <a:lstStyle/>
          <a:p>
            <a:fld id="{A93CA9EC-3EF6-4E8C-BB93-C76B412D04E7}" type="datetime1">
              <a:rPr lang="fr-FR" smtClean="0"/>
              <a:t>01/09/2026</a:t>
            </a:fld>
            <a:endParaRPr lang="fr-FR"/>
          </a:p>
        </p:txBody>
      </p:sp>
      <p:sp>
        <p:nvSpPr>
          <p:cNvPr id="5" name="Espace réservé du pied de page 4">
            <a:extLst>
              <a:ext uri="{FF2B5EF4-FFF2-40B4-BE49-F238E27FC236}">
                <a16:creationId xmlns:a16="http://schemas.microsoft.com/office/drawing/2014/main" id="{9A6E6F3C-9736-9DE5-3E89-ECD16E056D6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02951C5-41B7-A8B9-1741-5525C7D41397}"/>
              </a:ext>
            </a:extLst>
          </p:cNvPr>
          <p:cNvSpPr>
            <a:spLocks noGrp="1"/>
          </p:cNvSpPr>
          <p:nvPr>
            <p:ph type="sldNum" sz="quarter" idx="12"/>
          </p:nvPr>
        </p:nvSpPr>
        <p:spPr/>
        <p:txBody>
          <a:bodyPr/>
          <a:lstStyle/>
          <a:p>
            <a:fld id="{F49B05DC-A0B4-4A2B-BDBC-1C0E72D37786}" type="slidenum">
              <a:rPr lang="fr-FR" smtClean="0"/>
              <a:t>‹N°›</a:t>
            </a:fld>
            <a:endParaRPr lang="fr-FR"/>
          </a:p>
        </p:txBody>
      </p:sp>
    </p:spTree>
    <p:extLst>
      <p:ext uri="{BB962C8B-B14F-4D97-AF65-F5344CB8AC3E}">
        <p14:creationId xmlns:p14="http://schemas.microsoft.com/office/powerpoint/2010/main" val="315482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5494D4-EDCD-CD55-2E8A-5DF36B49839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0CDDDEF-0FC2-9742-5E6A-E107DC276B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DAC134A-CC83-7CFD-0734-3B93ED281BDF}"/>
              </a:ext>
            </a:extLst>
          </p:cNvPr>
          <p:cNvSpPr>
            <a:spLocks noGrp="1"/>
          </p:cNvSpPr>
          <p:nvPr>
            <p:ph type="dt" sz="half" idx="10"/>
          </p:nvPr>
        </p:nvSpPr>
        <p:spPr/>
        <p:txBody>
          <a:bodyPr/>
          <a:lstStyle/>
          <a:p>
            <a:fld id="{FC165272-C716-480E-B3EE-66FC7840A279}" type="datetime1">
              <a:rPr lang="fr-FR" smtClean="0"/>
              <a:t>01/09/2026</a:t>
            </a:fld>
            <a:endParaRPr lang="fr-FR"/>
          </a:p>
        </p:txBody>
      </p:sp>
      <p:sp>
        <p:nvSpPr>
          <p:cNvPr id="5" name="Espace réservé du pied de page 4">
            <a:extLst>
              <a:ext uri="{FF2B5EF4-FFF2-40B4-BE49-F238E27FC236}">
                <a16:creationId xmlns:a16="http://schemas.microsoft.com/office/drawing/2014/main" id="{56BDBC1D-6A6A-6421-838A-BDF5CC3AACD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934C8BE-5C08-6113-8851-68EBF9F60E25}"/>
              </a:ext>
            </a:extLst>
          </p:cNvPr>
          <p:cNvSpPr>
            <a:spLocks noGrp="1"/>
          </p:cNvSpPr>
          <p:nvPr>
            <p:ph type="sldNum" sz="quarter" idx="12"/>
          </p:nvPr>
        </p:nvSpPr>
        <p:spPr/>
        <p:txBody>
          <a:bodyPr/>
          <a:lstStyle/>
          <a:p>
            <a:fld id="{F49B05DC-A0B4-4A2B-BDBC-1C0E72D37786}" type="slidenum">
              <a:rPr lang="fr-FR" smtClean="0"/>
              <a:t>‹N°›</a:t>
            </a:fld>
            <a:endParaRPr lang="fr-FR"/>
          </a:p>
        </p:txBody>
      </p:sp>
    </p:spTree>
    <p:extLst>
      <p:ext uri="{BB962C8B-B14F-4D97-AF65-F5344CB8AC3E}">
        <p14:creationId xmlns:p14="http://schemas.microsoft.com/office/powerpoint/2010/main" val="383619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68DEB5-3041-7B91-70EC-5BA999844CC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165FE5A-3256-6E20-8241-7F8E815B8A8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BE7B00D-F477-D341-C8D5-5ADADB82840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13B1C96-34D8-7542-B464-1E4515B39836}"/>
              </a:ext>
            </a:extLst>
          </p:cNvPr>
          <p:cNvSpPr>
            <a:spLocks noGrp="1"/>
          </p:cNvSpPr>
          <p:nvPr>
            <p:ph type="dt" sz="half" idx="10"/>
          </p:nvPr>
        </p:nvSpPr>
        <p:spPr/>
        <p:txBody>
          <a:bodyPr/>
          <a:lstStyle/>
          <a:p>
            <a:fld id="{A53A21BE-9605-4429-857D-E090513688B0}" type="datetime1">
              <a:rPr lang="fr-FR" smtClean="0"/>
              <a:t>01/09/2026</a:t>
            </a:fld>
            <a:endParaRPr lang="fr-FR"/>
          </a:p>
        </p:txBody>
      </p:sp>
      <p:sp>
        <p:nvSpPr>
          <p:cNvPr id="6" name="Espace réservé du pied de page 5">
            <a:extLst>
              <a:ext uri="{FF2B5EF4-FFF2-40B4-BE49-F238E27FC236}">
                <a16:creationId xmlns:a16="http://schemas.microsoft.com/office/drawing/2014/main" id="{0EE3931E-6D5B-7D8B-5CE9-639427EF75B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20F60F5-73B5-3F9B-2392-3C61DD70D766}"/>
              </a:ext>
            </a:extLst>
          </p:cNvPr>
          <p:cNvSpPr>
            <a:spLocks noGrp="1"/>
          </p:cNvSpPr>
          <p:nvPr>
            <p:ph type="sldNum" sz="quarter" idx="12"/>
          </p:nvPr>
        </p:nvSpPr>
        <p:spPr/>
        <p:txBody>
          <a:bodyPr/>
          <a:lstStyle/>
          <a:p>
            <a:fld id="{F49B05DC-A0B4-4A2B-BDBC-1C0E72D37786}" type="slidenum">
              <a:rPr lang="fr-FR" smtClean="0"/>
              <a:t>‹N°›</a:t>
            </a:fld>
            <a:endParaRPr lang="fr-FR"/>
          </a:p>
        </p:txBody>
      </p:sp>
    </p:spTree>
    <p:extLst>
      <p:ext uri="{BB962C8B-B14F-4D97-AF65-F5344CB8AC3E}">
        <p14:creationId xmlns:p14="http://schemas.microsoft.com/office/powerpoint/2010/main" val="1276465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26B4FA-8823-B4FE-4D16-7C3C79A10D8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91E8A5D-7731-E274-D1CA-026C1D6937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8C8DAE0-456E-A567-DB01-4CFDFBCE710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E396636-92C9-9E40-3709-F3FE9AB7E3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3FE21F3-155E-4890-459C-FBA30A1F960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E757950-2DB8-D8BB-72D8-6FCFE3311EA8}"/>
              </a:ext>
            </a:extLst>
          </p:cNvPr>
          <p:cNvSpPr>
            <a:spLocks noGrp="1"/>
          </p:cNvSpPr>
          <p:nvPr>
            <p:ph type="dt" sz="half" idx="10"/>
          </p:nvPr>
        </p:nvSpPr>
        <p:spPr/>
        <p:txBody>
          <a:bodyPr/>
          <a:lstStyle/>
          <a:p>
            <a:fld id="{E5F5A602-15A1-4806-9D1C-71E74B82D4C6}" type="datetime1">
              <a:rPr lang="fr-FR" smtClean="0"/>
              <a:t>01/09/2026</a:t>
            </a:fld>
            <a:endParaRPr lang="fr-FR"/>
          </a:p>
        </p:txBody>
      </p:sp>
      <p:sp>
        <p:nvSpPr>
          <p:cNvPr id="8" name="Espace réservé du pied de page 7">
            <a:extLst>
              <a:ext uri="{FF2B5EF4-FFF2-40B4-BE49-F238E27FC236}">
                <a16:creationId xmlns:a16="http://schemas.microsoft.com/office/drawing/2014/main" id="{CE96C153-A96E-4EBA-14C9-D5BBF9CD7F4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A8FA5F8-C136-5F26-CAFC-A24EAFFC9AE7}"/>
              </a:ext>
            </a:extLst>
          </p:cNvPr>
          <p:cNvSpPr>
            <a:spLocks noGrp="1"/>
          </p:cNvSpPr>
          <p:nvPr>
            <p:ph type="sldNum" sz="quarter" idx="12"/>
          </p:nvPr>
        </p:nvSpPr>
        <p:spPr/>
        <p:txBody>
          <a:bodyPr/>
          <a:lstStyle/>
          <a:p>
            <a:fld id="{F49B05DC-A0B4-4A2B-BDBC-1C0E72D37786}" type="slidenum">
              <a:rPr lang="fr-FR" smtClean="0"/>
              <a:t>‹N°›</a:t>
            </a:fld>
            <a:endParaRPr lang="fr-FR"/>
          </a:p>
        </p:txBody>
      </p:sp>
    </p:spTree>
    <p:extLst>
      <p:ext uri="{BB962C8B-B14F-4D97-AF65-F5344CB8AC3E}">
        <p14:creationId xmlns:p14="http://schemas.microsoft.com/office/powerpoint/2010/main" val="308482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C06089-218C-C5D1-1490-67D81A98B2B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2336BBC-764F-48B6-B5B9-2AFEF885A9F4}"/>
              </a:ext>
            </a:extLst>
          </p:cNvPr>
          <p:cNvSpPr>
            <a:spLocks noGrp="1"/>
          </p:cNvSpPr>
          <p:nvPr>
            <p:ph type="dt" sz="half" idx="10"/>
          </p:nvPr>
        </p:nvSpPr>
        <p:spPr/>
        <p:txBody>
          <a:bodyPr/>
          <a:lstStyle/>
          <a:p>
            <a:fld id="{DC3901EC-80BC-4981-BD36-632D1DC476A4}" type="datetime1">
              <a:rPr lang="fr-FR" smtClean="0"/>
              <a:t>01/09/2026</a:t>
            </a:fld>
            <a:endParaRPr lang="fr-FR"/>
          </a:p>
        </p:txBody>
      </p:sp>
      <p:sp>
        <p:nvSpPr>
          <p:cNvPr id="4" name="Espace réservé du pied de page 3">
            <a:extLst>
              <a:ext uri="{FF2B5EF4-FFF2-40B4-BE49-F238E27FC236}">
                <a16:creationId xmlns:a16="http://schemas.microsoft.com/office/drawing/2014/main" id="{B3898879-2C35-69A2-B7E4-123FA454EAB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0E22E32-4089-0C78-99D5-7EBF2B9B70CB}"/>
              </a:ext>
            </a:extLst>
          </p:cNvPr>
          <p:cNvSpPr>
            <a:spLocks noGrp="1"/>
          </p:cNvSpPr>
          <p:nvPr>
            <p:ph type="sldNum" sz="quarter" idx="12"/>
          </p:nvPr>
        </p:nvSpPr>
        <p:spPr/>
        <p:txBody>
          <a:bodyPr/>
          <a:lstStyle/>
          <a:p>
            <a:fld id="{F49B05DC-A0B4-4A2B-BDBC-1C0E72D37786}" type="slidenum">
              <a:rPr lang="fr-FR" smtClean="0"/>
              <a:t>‹N°›</a:t>
            </a:fld>
            <a:endParaRPr lang="fr-FR"/>
          </a:p>
        </p:txBody>
      </p:sp>
    </p:spTree>
    <p:extLst>
      <p:ext uri="{BB962C8B-B14F-4D97-AF65-F5344CB8AC3E}">
        <p14:creationId xmlns:p14="http://schemas.microsoft.com/office/powerpoint/2010/main" val="851689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3D6435F-C251-01AE-1217-C4CC5C3D6B62}"/>
              </a:ext>
            </a:extLst>
          </p:cNvPr>
          <p:cNvSpPr>
            <a:spLocks noGrp="1"/>
          </p:cNvSpPr>
          <p:nvPr>
            <p:ph type="dt" sz="half" idx="10"/>
          </p:nvPr>
        </p:nvSpPr>
        <p:spPr/>
        <p:txBody>
          <a:bodyPr/>
          <a:lstStyle/>
          <a:p>
            <a:fld id="{B1033A59-0D12-4483-9981-FF10FCE0BF3E}" type="datetime1">
              <a:rPr lang="fr-FR" smtClean="0"/>
              <a:t>01/09/2026</a:t>
            </a:fld>
            <a:endParaRPr lang="fr-FR"/>
          </a:p>
        </p:txBody>
      </p:sp>
      <p:sp>
        <p:nvSpPr>
          <p:cNvPr id="3" name="Espace réservé du pied de page 2">
            <a:extLst>
              <a:ext uri="{FF2B5EF4-FFF2-40B4-BE49-F238E27FC236}">
                <a16:creationId xmlns:a16="http://schemas.microsoft.com/office/drawing/2014/main" id="{8C4C6715-745D-A6CA-5986-CDC85FDA073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B4272A7-5590-86C8-521D-916359E033BE}"/>
              </a:ext>
            </a:extLst>
          </p:cNvPr>
          <p:cNvSpPr>
            <a:spLocks noGrp="1"/>
          </p:cNvSpPr>
          <p:nvPr>
            <p:ph type="sldNum" sz="quarter" idx="12"/>
          </p:nvPr>
        </p:nvSpPr>
        <p:spPr/>
        <p:txBody>
          <a:bodyPr/>
          <a:lstStyle/>
          <a:p>
            <a:fld id="{F49B05DC-A0B4-4A2B-BDBC-1C0E72D37786}" type="slidenum">
              <a:rPr lang="fr-FR" smtClean="0"/>
              <a:t>‹N°›</a:t>
            </a:fld>
            <a:endParaRPr lang="fr-FR"/>
          </a:p>
        </p:txBody>
      </p:sp>
    </p:spTree>
    <p:extLst>
      <p:ext uri="{BB962C8B-B14F-4D97-AF65-F5344CB8AC3E}">
        <p14:creationId xmlns:p14="http://schemas.microsoft.com/office/powerpoint/2010/main" val="594437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A5AC7B-DA6C-2909-6DA6-E80B5686480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7380702-1BAE-E0D1-045E-E1832E44F7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3CED69A-8EE8-2DCD-69D4-2EFE55A56F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8AA3322-8E68-809B-46B4-967D47D44BB7}"/>
              </a:ext>
            </a:extLst>
          </p:cNvPr>
          <p:cNvSpPr>
            <a:spLocks noGrp="1"/>
          </p:cNvSpPr>
          <p:nvPr>
            <p:ph type="dt" sz="half" idx="10"/>
          </p:nvPr>
        </p:nvSpPr>
        <p:spPr/>
        <p:txBody>
          <a:bodyPr/>
          <a:lstStyle/>
          <a:p>
            <a:fld id="{4CB3AA3A-C086-4FBD-AFF3-8D2A70B4EC46}" type="datetime1">
              <a:rPr lang="fr-FR" smtClean="0"/>
              <a:t>01/09/2026</a:t>
            </a:fld>
            <a:endParaRPr lang="fr-FR"/>
          </a:p>
        </p:txBody>
      </p:sp>
      <p:sp>
        <p:nvSpPr>
          <p:cNvPr id="6" name="Espace réservé du pied de page 5">
            <a:extLst>
              <a:ext uri="{FF2B5EF4-FFF2-40B4-BE49-F238E27FC236}">
                <a16:creationId xmlns:a16="http://schemas.microsoft.com/office/drawing/2014/main" id="{4EBD5F82-1D73-1AB8-C0F2-A1FE91E1783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D59A696-C825-5CF2-5CBE-E16AB7B587F1}"/>
              </a:ext>
            </a:extLst>
          </p:cNvPr>
          <p:cNvSpPr>
            <a:spLocks noGrp="1"/>
          </p:cNvSpPr>
          <p:nvPr>
            <p:ph type="sldNum" sz="quarter" idx="12"/>
          </p:nvPr>
        </p:nvSpPr>
        <p:spPr/>
        <p:txBody>
          <a:bodyPr/>
          <a:lstStyle/>
          <a:p>
            <a:fld id="{F49B05DC-A0B4-4A2B-BDBC-1C0E72D37786}" type="slidenum">
              <a:rPr lang="fr-FR" smtClean="0"/>
              <a:t>‹N°›</a:t>
            </a:fld>
            <a:endParaRPr lang="fr-FR"/>
          </a:p>
        </p:txBody>
      </p:sp>
    </p:spTree>
    <p:extLst>
      <p:ext uri="{BB962C8B-B14F-4D97-AF65-F5344CB8AC3E}">
        <p14:creationId xmlns:p14="http://schemas.microsoft.com/office/powerpoint/2010/main" val="97739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3A0931-C0FF-586B-C74B-C4898C8240A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D7588C7-15C2-F74E-33A4-3FC5AE3BFA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65AD48E-65F6-4476-9ABD-EDBB9A7B38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CABC898-9CD3-02FA-37B5-08F7C6528A31}"/>
              </a:ext>
            </a:extLst>
          </p:cNvPr>
          <p:cNvSpPr>
            <a:spLocks noGrp="1"/>
          </p:cNvSpPr>
          <p:nvPr>
            <p:ph type="dt" sz="half" idx="10"/>
          </p:nvPr>
        </p:nvSpPr>
        <p:spPr/>
        <p:txBody>
          <a:bodyPr/>
          <a:lstStyle/>
          <a:p>
            <a:fld id="{081E98AD-D611-4932-9E23-0B2CF297E185}" type="datetime1">
              <a:rPr lang="fr-FR" smtClean="0"/>
              <a:t>01/09/2026</a:t>
            </a:fld>
            <a:endParaRPr lang="fr-FR"/>
          </a:p>
        </p:txBody>
      </p:sp>
      <p:sp>
        <p:nvSpPr>
          <p:cNvPr id="6" name="Espace réservé du pied de page 5">
            <a:extLst>
              <a:ext uri="{FF2B5EF4-FFF2-40B4-BE49-F238E27FC236}">
                <a16:creationId xmlns:a16="http://schemas.microsoft.com/office/drawing/2014/main" id="{9BBAE148-1671-ED58-25EE-40D9E23F307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ED91BA8-31E9-EF22-B3FF-137A1A62BCD1}"/>
              </a:ext>
            </a:extLst>
          </p:cNvPr>
          <p:cNvSpPr>
            <a:spLocks noGrp="1"/>
          </p:cNvSpPr>
          <p:nvPr>
            <p:ph type="sldNum" sz="quarter" idx="12"/>
          </p:nvPr>
        </p:nvSpPr>
        <p:spPr/>
        <p:txBody>
          <a:bodyPr/>
          <a:lstStyle/>
          <a:p>
            <a:fld id="{F49B05DC-A0B4-4A2B-BDBC-1C0E72D37786}" type="slidenum">
              <a:rPr lang="fr-FR" smtClean="0"/>
              <a:t>‹N°›</a:t>
            </a:fld>
            <a:endParaRPr lang="fr-FR"/>
          </a:p>
        </p:txBody>
      </p:sp>
    </p:spTree>
    <p:extLst>
      <p:ext uri="{BB962C8B-B14F-4D97-AF65-F5344CB8AC3E}">
        <p14:creationId xmlns:p14="http://schemas.microsoft.com/office/powerpoint/2010/main" val="1104023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F64BB56-0CEA-AC39-4681-8F5EB3CC00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7A3DEA30-B919-444E-EEAB-0E7D1C548A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EB04EFB4-1D52-D586-AD01-D2C01CC805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8BE1FB-5C15-40AB-8731-99B4F872C777}" type="datetime1">
              <a:rPr lang="fr-FR" smtClean="0"/>
              <a:t>01/09/2026</a:t>
            </a:fld>
            <a:endParaRPr lang="fr-FR"/>
          </a:p>
        </p:txBody>
      </p:sp>
      <p:sp>
        <p:nvSpPr>
          <p:cNvPr id="5" name="Espace réservé du pied de page 4">
            <a:extLst>
              <a:ext uri="{FF2B5EF4-FFF2-40B4-BE49-F238E27FC236}">
                <a16:creationId xmlns:a16="http://schemas.microsoft.com/office/drawing/2014/main" id="{7D5993FA-EE2B-CFE7-AACF-A82FC5497C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41EFAD4-B841-8E99-6E65-D71F05CD1BC9}"/>
              </a:ext>
            </a:extLst>
          </p:cNvPr>
          <p:cNvSpPr>
            <a:spLocks noGrp="1"/>
          </p:cNvSpPr>
          <p:nvPr>
            <p:ph type="sldNum" sz="quarter" idx="4"/>
          </p:nvPr>
        </p:nvSpPr>
        <p:spPr>
          <a:xfrm>
            <a:off x="8610600" y="6356350"/>
            <a:ext cx="188061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9B05DC-A0B4-4A2B-BDBC-1C0E72D37786}" type="slidenum">
              <a:rPr lang="fr-FR" smtClean="0"/>
              <a:t>‹N°›</a:t>
            </a:fld>
            <a:endParaRPr lang="fr-FR"/>
          </a:p>
        </p:txBody>
      </p:sp>
      <p:pic>
        <p:nvPicPr>
          <p:cNvPr id="7" name="Image 6">
            <a:extLst>
              <a:ext uri="{FF2B5EF4-FFF2-40B4-BE49-F238E27FC236}">
                <a16:creationId xmlns:a16="http://schemas.microsoft.com/office/drawing/2014/main" id="{3132CC0C-E21A-E62C-947B-DA235D016752}"/>
              </a:ext>
            </a:extLst>
          </p:cNvPr>
          <p:cNvPicPr>
            <a:picLocks noChangeAspect="1"/>
          </p:cNvPicPr>
          <p:nvPr userDrawn="1"/>
        </p:nvPicPr>
        <p:blipFill>
          <a:blip r:embed="rId13"/>
          <a:stretch>
            <a:fillRect/>
          </a:stretch>
        </p:blipFill>
        <p:spPr>
          <a:xfrm>
            <a:off x="10311384" y="6307834"/>
            <a:ext cx="1880616" cy="550166"/>
          </a:xfrm>
          <a:prstGeom prst="rect">
            <a:avLst/>
          </a:prstGeom>
        </p:spPr>
      </p:pic>
    </p:spTree>
    <p:extLst>
      <p:ext uri="{BB962C8B-B14F-4D97-AF65-F5344CB8AC3E}">
        <p14:creationId xmlns:p14="http://schemas.microsoft.com/office/powerpoint/2010/main" val="827392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100000"/>
        </a:lnSpc>
        <a:spcBef>
          <a:spcPct val="0"/>
        </a:spcBef>
        <a:spcAft>
          <a:spcPts val="600"/>
        </a:spcAft>
        <a:buNone/>
        <a:defRPr sz="4400" kern="1200">
          <a:solidFill>
            <a:schemeClr val="tx1"/>
          </a:solidFill>
          <a:latin typeface="Work Sans" pitchFamily="2" charset="0"/>
          <a:ea typeface="+mj-ea"/>
          <a:cs typeface="+mj-cs"/>
        </a:defRPr>
      </a:lvl1pPr>
    </p:titleStyle>
    <p:bodyStyle>
      <a:lvl1pPr marL="2286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2800" kern="1200">
          <a:solidFill>
            <a:schemeClr val="tx1"/>
          </a:solidFill>
          <a:latin typeface="Work Sans" pitchFamily="2" charset="0"/>
          <a:ea typeface="+mn-ea"/>
          <a:cs typeface="+mn-cs"/>
        </a:defRPr>
      </a:lvl1pPr>
      <a:lvl2pPr marL="6858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2400" kern="1200">
          <a:solidFill>
            <a:schemeClr val="tx1"/>
          </a:solidFill>
          <a:latin typeface="Work Sans" pitchFamily="2" charset="0"/>
          <a:ea typeface="+mn-ea"/>
          <a:cs typeface="+mn-cs"/>
        </a:defRPr>
      </a:lvl2pPr>
      <a:lvl3pPr marL="11430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2000" kern="1200">
          <a:solidFill>
            <a:schemeClr val="tx1"/>
          </a:solidFill>
          <a:latin typeface="Work Sans" pitchFamily="2" charset="0"/>
          <a:ea typeface="+mn-ea"/>
          <a:cs typeface="+mn-cs"/>
        </a:defRPr>
      </a:lvl3pPr>
      <a:lvl4pPr marL="1600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Work Sans" pitchFamily="2" charset="0"/>
          <a:ea typeface="+mn-ea"/>
          <a:cs typeface="+mn-cs"/>
        </a:defRPr>
      </a:lvl4pPr>
      <a:lvl5pPr marL="20574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Work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73F29AD-053C-F7F9-9F26-98A53BFFF33B}"/>
              </a:ext>
            </a:extLst>
          </p:cNvPr>
          <p:cNvSpPr>
            <a:spLocks noGrp="1"/>
          </p:cNvSpPr>
          <p:nvPr>
            <p:ph type="sldNum" sz="quarter" idx="12"/>
          </p:nvPr>
        </p:nvSpPr>
        <p:spPr/>
        <p:txBody>
          <a:bodyPr/>
          <a:lstStyle/>
          <a:p>
            <a:fld id="{F49B05DC-A0B4-4A2B-BDBC-1C0E72D37786}" type="slidenum">
              <a:rPr lang="fr-FR" smtClean="0"/>
              <a:pPr/>
              <a:t>1</a:t>
            </a:fld>
            <a:endParaRPr lang="fr-FR"/>
          </a:p>
        </p:txBody>
      </p:sp>
      <p:sp>
        <p:nvSpPr>
          <p:cNvPr id="5" name="Titre 1">
            <a:extLst>
              <a:ext uri="{FF2B5EF4-FFF2-40B4-BE49-F238E27FC236}">
                <a16:creationId xmlns:a16="http://schemas.microsoft.com/office/drawing/2014/main" id="{1EE5D1AF-F5AB-3724-4DAB-B63820BA0F50}"/>
              </a:ext>
            </a:extLst>
          </p:cNvPr>
          <p:cNvSpPr txBox="1">
            <a:spLocks/>
          </p:cNvSpPr>
          <p:nvPr/>
        </p:nvSpPr>
        <p:spPr>
          <a:xfrm>
            <a:off x="814735" y="1834345"/>
            <a:ext cx="7508507" cy="2432071"/>
          </a:xfrm>
          <a:prstGeom prst="rect">
            <a:avLst/>
          </a:prstGeom>
        </p:spPr>
        <p:txBody>
          <a:bodyPr lIns="91440" tIns="45720" rIns="91440" bIns="45720" anchor="ct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0" fontAlgn="base" hangingPunct="0">
              <a:lnSpc>
                <a:spcPct val="100000"/>
              </a:lnSpc>
              <a:spcAft>
                <a:spcPct val="0"/>
              </a:spcAft>
            </a:pPr>
            <a:r>
              <a:rPr kumimoji="0" lang="fr-FR" altLang="fr-FR" b="1" i="0" u="none" strike="noStrike" cap="none" normalizeH="0" baseline="0" dirty="0">
                <a:ln>
                  <a:noFill/>
                </a:ln>
                <a:solidFill>
                  <a:schemeClr val="tx1"/>
                </a:solidFill>
                <a:effectLst/>
                <a:latin typeface="Arial"/>
                <a:cs typeface="Arial"/>
              </a:rPr>
              <a:t>Agri CP Tool</a:t>
            </a:r>
            <a:br>
              <a:rPr kumimoji="0" lang="fr-FR" altLang="fr-FR" b="0" i="0" u="none" strike="noStrike" cap="none" normalizeH="0" baseline="0" dirty="0">
                <a:ln>
                  <a:noFill/>
                </a:ln>
                <a:solidFill>
                  <a:schemeClr val="tx1"/>
                </a:solidFill>
                <a:effectLst/>
                <a:latin typeface="Arial"/>
                <a:cs typeface="Arial"/>
              </a:rPr>
            </a:br>
            <a:r>
              <a:rPr kumimoji="0" lang="fr-FR" altLang="fr-FR" b="0" i="0" u="none" strike="noStrike" cap="none" normalizeH="0" baseline="0" dirty="0">
                <a:ln>
                  <a:noFill/>
                </a:ln>
                <a:solidFill>
                  <a:schemeClr val="tx1"/>
                </a:solidFill>
                <a:effectLst/>
                <a:latin typeface="Arial"/>
                <a:cs typeface="Arial"/>
              </a:rPr>
              <a:t>Client Protection Standards for the Agricultural </a:t>
            </a:r>
            <a:r>
              <a:rPr kumimoji="0" lang="fr-FR" altLang="fr-FR" b="0" i="0" u="none" strike="noStrike" cap="none" normalizeH="0" baseline="0" dirty="0" err="1">
                <a:ln>
                  <a:noFill/>
                </a:ln>
                <a:solidFill>
                  <a:schemeClr val="tx1"/>
                </a:solidFill>
                <a:effectLst/>
                <a:latin typeface="Arial"/>
                <a:cs typeface="Arial"/>
              </a:rPr>
              <a:t>Sector</a:t>
            </a:r>
            <a:endParaRPr kumimoji="0" lang="fr-FR" altLang="fr-FR" b="0" i="0" u="none" strike="noStrike" cap="none" normalizeH="0" baseline="0" dirty="0">
              <a:ln>
                <a:noFill/>
              </a:ln>
              <a:solidFill>
                <a:schemeClr val="tx1"/>
              </a:solidFill>
              <a:effectLst/>
              <a:latin typeface="Arial"/>
              <a:cs typeface="Arial"/>
            </a:endParaRPr>
          </a:p>
        </p:txBody>
      </p:sp>
      <p:pic>
        <p:nvPicPr>
          <p:cNvPr id="7" name="Image 6">
            <a:extLst>
              <a:ext uri="{FF2B5EF4-FFF2-40B4-BE49-F238E27FC236}">
                <a16:creationId xmlns:a16="http://schemas.microsoft.com/office/drawing/2014/main" id="{DD248807-7BDF-D378-4F61-5A6EC58DE02A}"/>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24890" y="463574"/>
            <a:ext cx="3967035" cy="826676"/>
          </a:xfrm>
          <a:prstGeom prst="rect">
            <a:avLst/>
          </a:prstGeom>
        </p:spPr>
      </p:pic>
      <p:sp>
        <p:nvSpPr>
          <p:cNvPr id="6" name="Titre 1">
            <a:extLst>
              <a:ext uri="{FF2B5EF4-FFF2-40B4-BE49-F238E27FC236}">
                <a16:creationId xmlns:a16="http://schemas.microsoft.com/office/drawing/2014/main" id="{18FB86E4-FFBD-1F01-1F5B-50C6233F785B}"/>
              </a:ext>
            </a:extLst>
          </p:cNvPr>
          <p:cNvSpPr txBox="1">
            <a:spLocks/>
          </p:cNvSpPr>
          <p:nvPr/>
        </p:nvSpPr>
        <p:spPr>
          <a:xfrm>
            <a:off x="814735" y="5624195"/>
            <a:ext cx="7508507" cy="1033780"/>
          </a:xfrm>
          <a:prstGeom prst="rect">
            <a:avLst/>
          </a:prstGeom>
        </p:spPr>
        <p:txBody>
          <a:bodyPr anchor="ct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i="1" dirty="0">
                <a:solidFill>
                  <a:schemeClr val="tx1"/>
                </a:solidFill>
                <a:latin typeface="Work Sans" panose="00000500000000000000" pitchFamily="50" charset="0"/>
              </a:rPr>
              <a:t>Agri CP Tool results &amp; recommendation presentation</a:t>
            </a:r>
            <a:br>
              <a:rPr lang="en-US" sz="2000" i="1" dirty="0">
                <a:solidFill>
                  <a:schemeClr val="tx1"/>
                </a:solidFill>
                <a:latin typeface="Work Sans" panose="00000500000000000000" pitchFamily="50" charset="0"/>
              </a:rPr>
            </a:br>
            <a:r>
              <a:rPr lang="en-US" sz="2000" i="1" dirty="0">
                <a:solidFill>
                  <a:schemeClr val="tx1"/>
                </a:solidFill>
                <a:latin typeface="Work Sans" panose="00000500000000000000" pitchFamily="50" charset="0"/>
              </a:rPr>
              <a:t>[Date – by Name]</a:t>
            </a:r>
            <a:br>
              <a:rPr lang="en-US" sz="2000" i="1" dirty="0">
                <a:solidFill>
                  <a:schemeClr val="tx1"/>
                </a:solidFill>
                <a:latin typeface="Work Sans" panose="00000500000000000000" pitchFamily="50" charset="0"/>
              </a:rPr>
            </a:br>
            <a:r>
              <a:rPr lang="en-US" sz="2000" i="1" dirty="0">
                <a:solidFill>
                  <a:schemeClr val="tx1"/>
                </a:solidFill>
                <a:latin typeface="Work Sans" panose="00000500000000000000" pitchFamily="50" charset="0"/>
              </a:rPr>
              <a:t>[</a:t>
            </a:r>
            <a:r>
              <a:rPr lang="en-US" sz="2000" b="1" i="1" dirty="0">
                <a:solidFill>
                  <a:schemeClr val="tx1"/>
                </a:solidFill>
                <a:latin typeface="Work Sans" panose="00000500000000000000" pitchFamily="50" charset="0"/>
              </a:rPr>
              <a:t>Version: August 2026</a:t>
            </a:r>
            <a:r>
              <a:rPr lang="en-US" sz="2000" i="1" dirty="0">
                <a:solidFill>
                  <a:schemeClr val="tx1"/>
                </a:solidFill>
                <a:latin typeface="Work Sans" panose="00000500000000000000" pitchFamily="50" charset="0"/>
              </a:rPr>
              <a:t>. Draft version, under development]</a:t>
            </a:r>
          </a:p>
        </p:txBody>
      </p:sp>
      <p:sp>
        <p:nvSpPr>
          <p:cNvPr id="11" name="Titre 1">
            <a:extLst>
              <a:ext uri="{FF2B5EF4-FFF2-40B4-BE49-F238E27FC236}">
                <a16:creationId xmlns:a16="http://schemas.microsoft.com/office/drawing/2014/main" id="{09739A8E-D90E-949C-1CE2-D8C73152E428}"/>
              </a:ext>
            </a:extLst>
          </p:cNvPr>
          <p:cNvSpPr txBox="1">
            <a:spLocks/>
          </p:cNvSpPr>
          <p:nvPr/>
        </p:nvSpPr>
        <p:spPr>
          <a:xfrm>
            <a:off x="814735" y="4390390"/>
            <a:ext cx="7508507" cy="732155"/>
          </a:xfrm>
          <a:prstGeom prst="rect">
            <a:avLst/>
          </a:prstGeom>
        </p:spPr>
        <p:txBody>
          <a:bodyPr anchor="ct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i="1" dirty="0">
                <a:solidFill>
                  <a:schemeClr val="tx1"/>
                </a:solidFill>
                <a:latin typeface="Work Sans" panose="00000500000000000000" pitchFamily="50" charset="0"/>
              </a:rPr>
              <a:t>[Organization name – Country]</a:t>
            </a:r>
            <a:endParaRPr lang="en-US" sz="2400" i="1" dirty="0">
              <a:solidFill>
                <a:schemeClr val="tx1"/>
              </a:solidFill>
              <a:latin typeface="Work Sans" panose="00000500000000000000" pitchFamily="50" charset="0"/>
            </a:endParaRPr>
          </a:p>
        </p:txBody>
      </p:sp>
      <p:sp>
        <p:nvSpPr>
          <p:cNvPr id="4" name="ZoneTexte 3">
            <a:extLst>
              <a:ext uri="{FF2B5EF4-FFF2-40B4-BE49-F238E27FC236}">
                <a16:creationId xmlns:a16="http://schemas.microsoft.com/office/drawing/2014/main" id="{8F9FD2BD-9980-D8E2-9DB1-235910A8AE53}"/>
              </a:ext>
            </a:extLst>
          </p:cNvPr>
          <p:cNvSpPr txBox="1"/>
          <p:nvPr/>
        </p:nvSpPr>
        <p:spPr>
          <a:xfrm>
            <a:off x="5769428" y="565423"/>
            <a:ext cx="2103954" cy="646331"/>
          </a:xfrm>
          <a:prstGeom prst="rect">
            <a:avLst/>
          </a:prstGeom>
          <a:noFill/>
        </p:spPr>
        <p:txBody>
          <a:bodyPr wrap="square" rtlCol="0">
            <a:spAutoFit/>
          </a:bodyPr>
          <a:lstStyle/>
          <a:p>
            <a:r>
              <a:rPr lang="fr-FR" dirty="0"/>
              <a:t>[</a:t>
            </a:r>
            <a:r>
              <a:rPr lang="fr-FR" dirty="0" err="1"/>
              <a:t>Organization</a:t>
            </a:r>
            <a:r>
              <a:rPr lang="fr-FR" dirty="0"/>
              <a:t> / </a:t>
            </a:r>
            <a:r>
              <a:rPr lang="fr-FR" dirty="0" err="1"/>
              <a:t>assessor</a:t>
            </a:r>
            <a:r>
              <a:rPr lang="fr-FR" dirty="0"/>
              <a:t> logos]</a:t>
            </a:r>
          </a:p>
        </p:txBody>
      </p:sp>
      <p:pic>
        <p:nvPicPr>
          <p:cNvPr id="8" name="Image 7">
            <a:extLst>
              <a:ext uri="{FF2B5EF4-FFF2-40B4-BE49-F238E27FC236}">
                <a16:creationId xmlns:a16="http://schemas.microsoft.com/office/drawing/2014/main" id="{25AD3E94-75C9-084C-45D7-46C8F8AE98F7}"/>
              </a:ext>
            </a:extLst>
          </p:cNvPr>
          <p:cNvPicPr>
            <a:picLocks noChangeAspect="1"/>
          </p:cNvPicPr>
          <p:nvPr/>
        </p:nvPicPr>
        <p:blipFill>
          <a:blip r:embed="rId4"/>
          <a:stretch>
            <a:fillRect/>
          </a:stretch>
        </p:blipFill>
        <p:spPr>
          <a:xfrm>
            <a:off x="7754620" y="200025"/>
            <a:ext cx="4437380" cy="6657975"/>
          </a:xfrm>
          <a:prstGeom prst="rect">
            <a:avLst/>
          </a:prstGeom>
        </p:spPr>
      </p:pic>
      <p:sp>
        <p:nvSpPr>
          <p:cNvPr id="10" name="Zone de texte 67">
            <a:extLst>
              <a:ext uri="{FF2B5EF4-FFF2-40B4-BE49-F238E27FC236}">
                <a16:creationId xmlns:a16="http://schemas.microsoft.com/office/drawing/2014/main" id="{7BB5D41F-4CB0-C451-23E6-C93695C7BFE2}"/>
              </a:ext>
            </a:extLst>
          </p:cNvPr>
          <p:cNvSpPr txBox="1">
            <a:spLocks/>
          </p:cNvSpPr>
          <p:nvPr/>
        </p:nvSpPr>
        <p:spPr>
          <a:xfrm>
            <a:off x="10193565" y="6119812"/>
            <a:ext cx="3060700" cy="4191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0000"/>
              </a:lnSpc>
              <a:spcAft>
                <a:spcPts val="1200"/>
              </a:spcAft>
              <a:buNone/>
            </a:pPr>
            <a:r>
              <a:rPr lang="en-US" sz="1400" b="1">
                <a:solidFill>
                  <a:srgbClr val="F8F8F8"/>
                </a:solidFill>
                <a:effectLst/>
                <a:latin typeface="Work Sans" pitchFamily="2" charset="0"/>
                <a:ea typeface="Times New Roman" panose="02020603050405020304" pitchFamily="18" charset="0"/>
                <a:cs typeface="Arial" panose="020B0604020202020204" pitchFamily="34" charset="0"/>
              </a:rPr>
              <a:t>cerise-sptf.org</a:t>
            </a:r>
            <a:endParaRPr lang="fr-FR" sz="110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05146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2D36D-C7B0-5FE7-553A-390F38B893C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1CB9AB4-38D9-DE52-2255-263FDA6845C8}"/>
              </a:ext>
            </a:extLst>
          </p:cNvPr>
          <p:cNvSpPr>
            <a:spLocks noGrp="1"/>
          </p:cNvSpPr>
          <p:nvPr>
            <p:ph type="title"/>
          </p:nvPr>
        </p:nvSpPr>
        <p:spPr>
          <a:xfrm>
            <a:off x="523821" y="501650"/>
            <a:ext cx="11416456" cy="345773"/>
          </a:xfrm>
        </p:spPr>
        <p:txBody>
          <a:bodyPr>
            <a:noAutofit/>
          </a:bodyPr>
          <a:lstStyle/>
          <a:p>
            <a:r>
              <a:rPr lang="en-CA" sz="2000" b="1" dirty="0"/>
              <a:t>Standard</a:t>
            </a:r>
            <a:r>
              <a:rPr lang="en-CA" sz="2000" dirty="0"/>
              <a:t> </a:t>
            </a:r>
            <a:r>
              <a:rPr lang="en-CA" sz="2000" b="1" dirty="0"/>
              <a:t>2 - </a:t>
            </a:r>
            <a:r>
              <a:rPr lang="en-US" sz="2000" b="1" dirty="0"/>
              <a:t>The organization does not over-indebt smallholder farmers = [XX]% </a:t>
            </a:r>
            <a:endParaRPr lang="fr-FR" sz="2000" b="1" dirty="0">
              <a:solidFill>
                <a:schemeClr val="accent4">
                  <a:lumMod val="75000"/>
                </a:schemeClr>
              </a:solidFill>
            </a:endParaRPr>
          </a:p>
        </p:txBody>
      </p:sp>
      <p:sp>
        <p:nvSpPr>
          <p:cNvPr id="3" name="Espace réservé du texte 2">
            <a:extLst>
              <a:ext uri="{FF2B5EF4-FFF2-40B4-BE49-F238E27FC236}">
                <a16:creationId xmlns:a16="http://schemas.microsoft.com/office/drawing/2014/main" id="{72EB62C1-D82C-E7DC-591F-C5EE48D03070}"/>
              </a:ext>
            </a:extLst>
          </p:cNvPr>
          <p:cNvSpPr>
            <a:spLocks noGrp="1"/>
          </p:cNvSpPr>
          <p:nvPr>
            <p:ph type="body" idx="1"/>
          </p:nvPr>
        </p:nvSpPr>
        <p:spPr>
          <a:xfrm>
            <a:off x="523821" y="1037366"/>
            <a:ext cx="11129648" cy="3172325"/>
          </a:xfrm>
          <a:ln w="12700">
            <a:solidFill>
              <a:schemeClr val="accent4"/>
            </a:solidFill>
          </a:ln>
        </p:spPr>
        <p:txBody>
          <a:bodyPr anchor="ctr" anchorCtr="0">
            <a:noAutofit/>
          </a:bodyPr>
          <a:lstStyle/>
          <a:p>
            <a:pPr algn="just"/>
            <a:r>
              <a:rPr lang="en-US" sz="1400" b="1" dirty="0">
                <a:solidFill>
                  <a:schemeClr val="tx1"/>
                </a:solidFill>
                <a:latin typeface="+mn-lt"/>
                <a:cs typeface="Times New Roman" panose="02020603050405020304" pitchFamily="18" charset="0"/>
              </a:rPr>
              <a:t>This standard requires that all financing—whether in cash or in kind—be tailored to the actual repayment capacity of producers, taking into account agricultural cycles, stressed yields/prices, and other debts</a:t>
            </a:r>
            <a:r>
              <a:rPr lang="en-US" sz="1400" dirty="0">
                <a:solidFill>
                  <a:schemeClr val="tx1"/>
                </a:solidFill>
                <a:latin typeface="+mn-lt"/>
                <a:cs typeface="Times New Roman" panose="02020603050405020304" pitchFamily="18" charset="0"/>
              </a:rPr>
              <a:t>. The goal is to prevent situations where repayment obligations consume the income needed for food, health, schooling, or reinvestment, and where farmers are forced to sell assets or accept </a:t>
            </a:r>
            <a:r>
              <a:rPr lang="en-US" sz="1400" dirty="0" err="1">
                <a:solidFill>
                  <a:schemeClr val="tx1"/>
                </a:solidFill>
                <a:latin typeface="+mn-lt"/>
                <a:cs typeface="Times New Roman" panose="02020603050405020304" pitchFamily="18" charset="0"/>
              </a:rPr>
              <a:t>unfavourable</a:t>
            </a:r>
            <a:r>
              <a:rPr lang="en-US" sz="1400" dirty="0">
                <a:solidFill>
                  <a:schemeClr val="tx1"/>
                </a:solidFill>
                <a:latin typeface="+mn-lt"/>
                <a:cs typeface="Times New Roman" panose="02020603050405020304" pitchFamily="18" charset="0"/>
              </a:rPr>
              <a:t> terms to cope. In concrete terms, this involves an adequacy analysis (crop budgets, seasonal cash flows, debt verification via registers or alternative means), payment schedules aligned with the harvest, clear limits on deductions made from production purchase payments (so that deductions do not silently erode net income), and fair collection practices (without pressure or seizure of essential assets). In agricultural value chains, many loans are in-kind (inputs or services provided upfront) and are often repaid in kind at delivery, through automatic deductions from crop payments; the Tool is specifically designed to assess this modality and ensure deductions remain transparent, proportionate, and consistent with affordability. It also provides for early warning mechanisms and support solutions in the event of a shock (renegotiation, rescheduling), reducing the risk of debt spirals, informal borrowing, or systematic renewals that mask unpaid debts and keep farmers trapped in repeated cycles.</a:t>
            </a:r>
          </a:p>
          <a:p>
            <a:pPr algn="just"/>
            <a:r>
              <a:rPr lang="en-US" sz="1400" b="1" i="1" dirty="0">
                <a:solidFill>
                  <a:schemeClr val="accent4"/>
                </a:solidFill>
                <a:latin typeface="+mn-lt"/>
                <a:cs typeface="Times New Roman" panose="02020603050405020304" pitchFamily="18" charset="0"/>
              </a:rPr>
              <a:t>Rationale: Standard 2 aims for useful, sustainable, and responsible credit that protects the income and assets of smallholder farmers.</a:t>
            </a:r>
          </a:p>
        </p:txBody>
      </p:sp>
      <p:sp>
        <p:nvSpPr>
          <p:cNvPr id="4" name="Espace réservé du numéro de diapositive 3">
            <a:extLst>
              <a:ext uri="{FF2B5EF4-FFF2-40B4-BE49-F238E27FC236}">
                <a16:creationId xmlns:a16="http://schemas.microsoft.com/office/drawing/2014/main" id="{650C9D6D-9C0F-DAD9-BE27-D555D4D9E1CD}"/>
              </a:ext>
            </a:extLst>
          </p:cNvPr>
          <p:cNvSpPr>
            <a:spLocks noGrp="1"/>
          </p:cNvSpPr>
          <p:nvPr>
            <p:ph type="sldNum" sz="quarter" idx="12"/>
          </p:nvPr>
        </p:nvSpPr>
        <p:spPr/>
        <p:txBody>
          <a:bodyPr/>
          <a:lstStyle/>
          <a:p>
            <a:fld id="{F49B05DC-A0B4-4A2B-BDBC-1C0E72D37786}" type="slidenum">
              <a:rPr lang="fr-FR" smtClean="0"/>
              <a:t>10</a:t>
            </a:fld>
            <a:endParaRPr lang="fr-FR" dirty="0"/>
          </a:p>
        </p:txBody>
      </p:sp>
      <p:pic>
        <p:nvPicPr>
          <p:cNvPr id="5" name="Image 4">
            <a:extLst>
              <a:ext uri="{FF2B5EF4-FFF2-40B4-BE49-F238E27FC236}">
                <a16:creationId xmlns:a16="http://schemas.microsoft.com/office/drawing/2014/main" id="{21198A7C-12A2-BEAA-298C-4D2938F460B9}"/>
              </a:ext>
            </a:extLst>
          </p:cNvPr>
          <p:cNvPicPr>
            <a:picLocks noChangeAspect="1"/>
          </p:cNvPicPr>
          <p:nvPr/>
        </p:nvPicPr>
        <p:blipFill>
          <a:blip r:embed="rId2"/>
          <a:stretch>
            <a:fillRect/>
          </a:stretch>
        </p:blipFill>
        <p:spPr>
          <a:xfrm>
            <a:off x="3848226" y="4318358"/>
            <a:ext cx="4495548" cy="2177331"/>
          </a:xfrm>
          <a:prstGeom prst="rect">
            <a:avLst/>
          </a:prstGeom>
        </p:spPr>
      </p:pic>
    </p:spTree>
    <p:extLst>
      <p:ext uri="{BB962C8B-B14F-4D97-AF65-F5344CB8AC3E}">
        <p14:creationId xmlns:p14="http://schemas.microsoft.com/office/powerpoint/2010/main" val="2582375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FC5D2-E598-38CD-5546-F906B221F282}"/>
            </a:ext>
          </a:extLst>
        </p:cNvPr>
        <p:cNvGrpSpPr/>
        <p:nvPr/>
      </p:nvGrpSpPr>
      <p:grpSpPr>
        <a:xfrm>
          <a:off x="0" y="0"/>
          <a:ext cx="0" cy="0"/>
          <a:chOff x="0" y="0"/>
          <a:chExt cx="0" cy="0"/>
        </a:xfrm>
      </p:grpSpPr>
      <p:sp>
        <p:nvSpPr>
          <p:cNvPr id="3" name="Sous-titre 2">
            <a:extLst>
              <a:ext uri="{FF2B5EF4-FFF2-40B4-BE49-F238E27FC236}">
                <a16:creationId xmlns:a16="http://schemas.microsoft.com/office/drawing/2014/main" id="{D004A799-E0D5-0152-FC11-FA3AB762072B}"/>
              </a:ext>
            </a:extLst>
          </p:cNvPr>
          <p:cNvSpPr>
            <a:spLocks noGrp="1"/>
          </p:cNvSpPr>
          <p:nvPr>
            <p:ph type="subTitle" idx="1"/>
          </p:nvPr>
        </p:nvSpPr>
        <p:spPr>
          <a:xfrm>
            <a:off x="519539" y="224286"/>
            <a:ext cx="11152917" cy="574827"/>
          </a:xfrm>
        </p:spPr>
        <p:txBody>
          <a:bodyPr>
            <a:normAutofit fontScale="92500"/>
          </a:bodyPr>
          <a:lstStyle/>
          <a:p>
            <a:r>
              <a:rPr lang="fr-FR" sz="3200" b="1" dirty="0">
                <a:latin typeface="+mn-lt"/>
                <a:cs typeface="Times New Roman" panose="02020603050405020304" pitchFamily="18" charset="0"/>
              </a:rPr>
              <a:t>Standard 2 – Prevention of </a:t>
            </a:r>
            <a:r>
              <a:rPr lang="fr-FR" sz="3200" b="1" dirty="0" err="1">
                <a:latin typeface="+mn-lt"/>
                <a:cs typeface="Times New Roman" panose="02020603050405020304" pitchFamily="18" charset="0"/>
              </a:rPr>
              <a:t>overindebtedness</a:t>
            </a:r>
            <a:r>
              <a:rPr lang="fr-FR" sz="3200" b="1" dirty="0">
                <a:latin typeface="+mn-lt"/>
                <a:cs typeface="Times New Roman" panose="02020603050405020304" pitchFamily="18" charset="0"/>
              </a:rPr>
              <a:t> - </a:t>
            </a:r>
            <a:r>
              <a:rPr lang="fr-FR" sz="3200" b="1" dirty="0" err="1">
                <a:latin typeface="+mn-lt"/>
                <a:cs typeface="Times New Roman" panose="02020603050405020304" pitchFamily="18" charset="0"/>
              </a:rPr>
              <a:t>Results</a:t>
            </a:r>
            <a:endParaRPr lang="fr-FR" sz="3200" b="1" dirty="0">
              <a:latin typeface="+mn-lt"/>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138866CB-38D5-997E-5ECC-157260F9425C}"/>
              </a:ext>
            </a:extLst>
          </p:cNvPr>
          <p:cNvSpPr>
            <a:spLocks noGrp="1"/>
          </p:cNvSpPr>
          <p:nvPr>
            <p:ph type="sldNum" sz="quarter" idx="12"/>
          </p:nvPr>
        </p:nvSpPr>
        <p:spPr/>
        <p:txBody>
          <a:bodyPr/>
          <a:lstStyle/>
          <a:p>
            <a:fld id="{F49B05DC-A0B4-4A2B-BDBC-1C0E72D37786}" type="slidenum">
              <a:rPr lang="fr-FR" smtClean="0"/>
              <a:t>11</a:t>
            </a:fld>
            <a:endParaRPr lang="fr-FR"/>
          </a:p>
        </p:txBody>
      </p:sp>
      <p:graphicFrame>
        <p:nvGraphicFramePr>
          <p:cNvPr id="5" name="Tableau 5">
            <a:extLst>
              <a:ext uri="{FF2B5EF4-FFF2-40B4-BE49-F238E27FC236}">
                <a16:creationId xmlns:a16="http://schemas.microsoft.com/office/drawing/2014/main" id="{97D8A7DC-5655-3A45-3844-5DDAC957C52C}"/>
              </a:ext>
            </a:extLst>
          </p:cNvPr>
          <p:cNvGraphicFramePr>
            <a:graphicFrameLocks noGrp="1"/>
          </p:cNvGraphicFramePr>
          <p:nvPr/>
        </p:nvGraphicFramePr>
        <p:xfrm>
          <a:off x="126519" y="1049280"/>
          <a:ext cx="11938959" cy="4668895"/>
        </p:xfrm>
        <a:graphic>
          <a:graphicData uri="http://schemas.openxmlformats.org/drawingml/2006/table">
            <a:tbl>
              <a:tblPr firstRow="1" bandRow="1">
                <a:tableStyleId>{D7AC3CCA-C797-4891-BE02-D94E43425B78}</a:tableStyleId>
              </a:tblPr>
              <a:tblGrid>
                <a:gridCol w="5980983">
                  <a:extLst>
                    <a:ext uri="{9D8B030D-6E8A-4147-A177-3AD203B41FA5}">
                      <a16:colId xmlns:a16="http://schemas.microsoft.com/office/drawing/2014/main" val="800844610"/>
                    </a:ext>
                  </a:extLst>
                </a:gridCol>
                <a:gridCol w="5957976">
                  <a:extLst>
                    <a:ext uri="{9D8B030D-6E8A-4147-A177-3AD203B41FA5}">
                      <a16:colId xmlns:a16="http://schemas.microsoft.com/office/drawing/2014/main" val="872362774"/>
                    </a:ext>
                  </a:extLst>
                </a:gridCol>
              </a:tblGrid>
              <a:tr h="4603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tx2"/>
                          </a:solidFill>
                        </a:rPr>
                        <a:t>What</a:t>
                      </a:r>
                      <a:r>
                        <a:rPr lang="fr-FR" dirty="0">
                          <a:solidFill>
                            <a:schemeClr val="tx2"/>
                          </a:solidFill>
                        </a:rPr>
                        <a:t> </a:t>
                      </a:r>
                      <a:r>
                        <a:rPr lang="fr-FR" dirty="0" err="1">
                          <a:solidFill>
                            <a:schemeClr val="tx2"/>
                          </a:solidFill>
                        </a:rPr>
                        <a:t>is</a:t>
                      </a:r>
                      <a:r>
                        <a:rPr lang="fr-FR" dirty="0">
                          <a:solidFill>
                            <a:schemeClr val="tx2"/>
                          </a:solidFill>
                        </a:rPr>
                        <a:t> positive</a:t>
                      </a:r>
                    </a:p>
                  </a:txBody>
                  <a:tcP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accent1"/>
                          </a:solidFill>
                        </a:rPr>
                        <a:t>What</a:t>
                      </a:r>
                      <a:r>
                        <a:rPr lang="fr-FR" dirty="0">
                          <a:solidFill>
                            <a:schemeClr val="accent1"/>
                          </a:solidFill>
                        </a:rPr>
                        <a:t> </a:t>
                      </a:r>
                      <a:r>
                        <a:rPr lang="fr-FR" dirty="0" err="1">
                          <a:solidFill>
                            <a:schemeClr val="accent1"/>
                          </a:solidFill>
                        </a:rPr>
                        <a:t>could</a:t>
                      </a:r>
                      <a:r>
                        <a:rPr lang="fr-FR" dirty="0">
                          <a:solidFill>
                            <a:schemeClr val="accent1"/>
                          </a:solidFill>
                        </a:rPr>
                        <a:t> </a:t>
                      </a:r>
                      <a:r>
                        <a:rPr lang="fr-FR" dirty="0" err="1">
                          <a:solidFill>
                            <a:schemeClr val="accent1"/>
                          </a:solidFill>
                        </a:rPr>
                        <a:t>be</a:t>
                      </a:r>
                      <a:r>
                        <a:rPr lang="fr-FR" dirty="0">
                          <a:solidFill>
                            <a:schemeClr val="accent1"/>
                          </a:solidFill>
                        </a:rPr>
                        <a:t> </a:t>
                      </a:r>
                      <a:r>
                        <a:rPr lang="fr-FR" dirty="0" err="1">
                          <a:solidFill>
                            <a:schemeClr val="accent1"/>
                          </a:solidFill>
                        </a:rPr>
                        <a:t>improved</a:t>
                      </a:r>
                      <a:endParaRPr lang="fr-FR" dirty="0">
                        <a:solidFill>
                          <a:schemeClr val="accent1"/>
                        </a:solidFill>
                      </a:endParaRPr>
                    </a:p>
                  </a:txBody>
                  <a:tcPr>
                    <a:solidFill>
                      <a:schemeClr val="accent6">
                        <a:lumMod val="20000"/>
                        <a:lumOff val="80000"/>
                      </a:schemeClr>
                    </a:solidFill>
                  </a:tcPr>
                </a:tc>
                <a:extLst>
                  <a:ext uri="{0D108BD9-81ED-4DB2-BD59-A6C34878D82A}">
                    <a16:rowId xmlns:a16="http://schemas.microsoft.com/office/drawing/2014/main" val="962518668"/>
                  </a:ext>
                </a:extLst>
              </a:tr>
              <a:tr h="4208552">
                <a:tc>
                  <a:txBody>
                    <a:bodyPr/>
                    <a:lstStyle/>
                    <a:p>
                      <a:endParaRPr lang="fr-BJ" sz="1800" kern="1200" dirty="0">
                        <a:solidFill>
                          <a:schemeClr val="dk1"/>
                        </a:solidFill>
                        <a:effectLst/>
                        <a:latin typeface="+mn-lt"/>
                        <a:ea typeface="+mn-ea"/>
                        <a:cs typeface="+mn-cs"/>
                      </a:endParaRPr>
                    </a:p>
                  </a:txBody>
                  <a:tcPr>
                    <a:noFill/>
                  </a:tcPr>
                </a:tc>
                <a:tc>
                  <a:txBody>
                    <a:bodyPr/>
                    <a:lstStyle/>
                    <a:p>
                      <a:endParaRPr lang="fr-FR" sz="1800" i="1" dirty="0">
                        <a:solidFill>
                          <a:schemeClr val="accent5">
                            <a:lumMod val="40000"/>
                            <a:lumOff val="60000"/>
                          </a:schemeClr>
                        </a:solidFill>
                      </a:endParaRPr>
                    </a:p>
                  </a:txBody>
                  <a:tcPr>
                    <a:noFill/>
                  </a:tcPr>
                </a:tc>
                <a:extLst>
                  <a:ext uri="{0D108BD9-81ED-4DB2-BD59-A6C34878D82A}">
                    <a16:rowId xmlns:a16="http://schemas.microsoft.com/office/drawing/2014/main" val="3433019948"/>
                  </a:ext>
                </a:extLst>
              </a:tr>
            </a:tbl>
          </a:graphicData>
        </a:graphic>
      </p:graphicFrame>
    </p:spTree>
    <p:extLst>
      <p:ext uri="{BB962C8B-B14F-4D97-AF65-F5344CB8AC3E}">
        <p14:creationId xmlns:p14="http://schemas.microsoft.com/office/powerpoint/2010/main" val="2997232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5B87D-E79B-13AC-A434-63A9D116129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0AFE23-CE70-D6A0-4A38-491B33985C5B}"/>
              </a:ext>
            </a:extLst>
          </p:cNvPr>
          <p:cNvSpPr>
            <a:spLocks noGrp="1"/>
          </p:cNvSpPr>
          <p:nvPr>
            <p:ph type="title"/>
          </p:nvPr>
        </p:nvSpPr>
        <p:spPr>
          <a:xfrm>
            <a:off x="523821" y="501650"/>
            <a:ext cx="11416456" cy="345773"/>
          </a:xfrm>
        </p:spPr>
        <p:txBody>
          <a:bodyPr>
            <a:noAutofit/>
          </a:bodyPr>
          <a:lstStyle/>
          <a:p>
            <a:r>
              <a:rPr lang="en-CA" sz="2000" b="1" dirty="0"/>
              <a:t>Standard</a:t>
            </a:r>
            <a:r>
              <a:rPr lang="en-CA" sz="2000" dirty="0"/>
              <a:t> </a:t>
            </a:r>
            <a:r>
              <a:rPr lang="en-CA" sz="2000" b="1" dirty="0"/>
              <a:t>3 - </a:t>
            </a:r>
            <a:r>
              <a:rPr lang="en-US" sz="2000" b="1" dirty="0"/>
              <a:t>The organization gives smallholder farmers clear and timely information to support farmers' decision making = [XX]% </a:t>
            </a:r>
            <a:endParaRPr lang="fr-FR" sz="2000" b="1" dirty="0">
              <a:solidFill>
                <a:schemeClr val="accent4">
                  <a:lumMod val="75000"/>
                </a:schemeClr>
              </a:solidFill>
            </a:endParaRPr>
          </a:p>
        </p:txBody>
      </p:sp>
      <p:sp>
        <p:nvSpPr>
          <p:cNvPr id="3" name="Espace réservé du texte 2">
            <a:extLst>
              <a:ext uri="{FF2B5EF4-FFF2-40B4-BE49-F238E27FC236}">
                <a16:creationId xmlns:a16="http://schemas.microsoft.com/office/drawing/2014/main" id="{4CD97638-058E-A96B-2062-41150A456F7F}"/>
              </a:ext>
            </a:extLst>
          </p:cNvPr>
          <p:cNvSpPr>
            <a:spLocks noGrp="1"/>
          </p:cNvSpPr>
          <p:nvPr>
            <p:ph type="body" idx="1"/>
          </p:nvPr>
        </p:nvSpPr>
        <p:spPr>
          <a:xfrm>
            <a:off x="523821" y="1037366"/>
            <a:ext cx="11129648" cy="2559849"/>
          </a:xfrm>
          <a:ln w="12700">
            <a:solidFill>
              <a:schemeClr val="accent4"/>
            </a:solidFill>
          </a:ln>
        </p:spPr>
        <p:txBody>
          <a:bodyPr anchor="ctr" anchorCtr="0">
            <a:noAutofit/>
          </a:bodyPr>
          <a:lstStyle/>
          <a:p>
            <a:pPr algn="just"/>
            <a:r>
              <a:rPr lang="en-US" sz="1400" b="1" dirty="0">
                <a:solidFill>
                  <a:schemeClr val="tx1"/>
                </a:solidFill>
                <a:latin typeface="+mn-lt"/>
                <a:cs typeface="Times New Roman" panose="02020603050405020304" pitchFamily="18" charset="0"/>
              </a:rPr>
              <a:t>This standard requires that producers receive all essential information in advance and in a comprehensible manner so that they can make an informed decision: terms and prices, deductions and penalties, quality/weight scales, payment/delivery deadlines, and refund terms. </a:t>
            </a:r>
            <a:r>
              <a:rPr lang="en-US" sz="1400" dirty="0">
                <a:solidFill>
                  <a:schemeClr val="tx1"/>
                </a:solidFill>
                <a:latin typeface="+mn-lt"/>
                <a:cs typeface="Times New Roman" panose="02020603050405020304" pitchFamily="18" charset="0"/>
              </a:rPr>
              <a:t>When information is incomplete or delivered too late, farmers may unknowingly accept conditions that reduce their net income (e.g., unexpected deductions), miss critical deadlines, or commit to inputs or services they cannot repay—often discovering the true cost only at harvest or payment time. It requires a Key Facts Statement (summary sheet) to be provided before any commitment is made, materials adapted to low literacy levels (local languages, visual/audio), and proof of delivery (signed contract/sheet, receipt for each transaction). The organization must ensure rapid updates in the event of changes in conditions, verify proper understanding, display information at service points, and systematically archive documents so that disputes can be resolved fairly and consistently. </a:t>
            </a:r>
          </a:p>
          <a:p>
            <a:pPr algn="just"/>
            <a:r>
              <a:rPr lang="en-US" sz="1400" b="1" i="1" dirty="0">
                <a:solidFill>
                  <a:schemeClr val="accent4"/>
                </a:solidFill>
                <a:latin typeface="+mn-lt"/>
                <a:cs typeface="Times New Roman" panose="02020603050405020304" pitchFamily="18" charset="0"/>
              </a:rPr>
              <a:t>Rationale: Standard 3 aims for practical transparency, without “surprises,” which allows smallholder farmers to make informed decisions.</a:t>
            </a:r>
          </a:p>
        </p:txBody>
      </p:sp>
      <p:sp>
        <p:nvSpPr>
          <p:cNvPr id="4" name="Espace réservé du numéro de diapositive 3">
            <a:extLst>
              <a:ext uri="{FF2B5EF4-FFF2-40B4-BE49-F238E27FC236}">
                <a16:creationId xmlns:a16="http://schemas.microsoft.com/office/drawing/2014/main" id="{1B2E1D8C-82A4-12C5-0BD8-B7106CD65C0F}"/>
              </a:ext>
            </a:extLst>
          </p:cNvPr>
          <p:cNvSpPr>
            <a:spLocks noGrp="1"/>
          </p:cNvSpPr>
          <p:nvPr>
            <p:ph type="sldNum" sz="quarter" idx="12"/>
          </p:nvPr>
        </p:nvSpPr>
        <p:spPr/>
        <p:txBody>
          <a:bodyPr/>
          <a:lstStyle/>
          <a:p>
            <a:fld id="{F49B05DC-A0B4-4A2B-BDBC-1C0E72D37786}" type="slidenum">
              <a:rPr lang="fr-FR" smtClean="0"/>
              <a:t>12</a:t>
            </a:fld>
            <a:endParaRPr lang="fr-FR" dirty="0"/>
          </a:p>
        </p:txBody>
      </p:sp>
      <p:pic>
        <p:nvPicPr>
          <p:cNvPr id="6" name="Image 5">
            <a:extLst>
              <a:ext uri="{FF2B5EF4-FFF2-40B4-BE49-F238E27FC236}">
                <a16:creationId xmlns:a16="http://schemas.microsoft.com/office/drawing/2014/main" id="{604E704C-B817-B140-CCC1-7590A8CB33DF}"/>
              </a:ext>
            </a:extLst>
          </p:cNvPr>
          <p:cNvPicPr>
            <a:picLocks noChangeAspect="1"/>
          </p:cNvPicPr>
          <p:nvPr/>
        </p:nvPicPr>
        <p:blipFill>
          <a:blip r:embed="rId2"/>
          <a:stretch>
            <a:fillRect/>
          </a:stretch>
        </p:blipFill>
        <p:spPr>
          <a:xfrm>
            <a:off x="3835661" y="3906277"/>
            <a:ext cx="4520678" cy="2175346"/>
          </a:xfrm>
          <a:prstGeom prst="rect">
            <a:avLst/>
          </a:prstGeom>
        </p:spPr>
      </p:pic>
    </p:spTree>
    <p:extLst>
      <p:ext uri="{BB962C8B-B14F-4D97-AF65-F5344CB8AC3E}">
        <p14:creationId xmlns:p14="http://schemas.microsoft.com/office/powerpoint/2010/main" val="2768535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A71F8-6CFE-EF72-BC0D-F7002F470D1C}"/>
            </a:ext>
          </a:extLst>
        </p:cNvPr>
        <p:cNvGrpSpPr/>
        <p:nvPr/>
      </p:nvGrpSpPr>
      <p:grpSpPr>
        <a:xfrm>
          <a:off x="0" y="0"/>
          <a:ext cx="0" cy="0"/>
          <a:chOff x="0" y="0"/>
          <a:chExt cx="0" cy="0"/>
        </a:xfrm>
      </p:grpSpPr>
      <p:sp>
        <p:nvSpPr>
          <p:cNvPr id="3" name="Sous-titre 2">
            <a:extLst>
              <a:ext uri="{FF2B5EF4-FFF2-40B4-BE49-F238E27FC236}">
                <a16:creationId xmlns:a16="http://schemas.microsoft.com/office/drawing/2014/main" id="{6706EB8D-DBB0-FDD7-9665-EAB6E464C4EE}"/>
              </a:ext>
            </a:extLst>
          </p:cNvPr>
          <p:cNvSpPr>
            <a:spLocks noGrp="1"/>
          </p:cNvSpPr>
          <p:nvPr>
            <p:ph type="subTitle" idx="1"/>
          </p:nvPr>
        </p:nvSpPr>
        <p:spPr>
          <a:xfrm>
            <a:off x="519539" y="224286"/>
            <a:ext cx="11152917" cy="574827"/>
          </a:xfrm>
        </p:spPr>
        <p:txBody>
          <a:bodyPr>
            <a:normAutofit lnSpcReduction="10000"/>
          </a:bodyPr>
          <a:lstStyle/>
          <a:p>
            <a:r>
              <a:rPr lang="fr-FR" sz="3200" b="1" dirty="0">
                <a:latin typeface="+mn-lt"/>
                <a:cs typeface="Times New Roman" panose="02020603050405020304" pitchFamily="18" charset="0"/>
              </a:rPr>
              <a:t>Standard 3 – </a:t>
            </a:r>
            <a:r>
              <a:rPr lang="fr-FR" sz="3200" b="1" dirty="0" err="1">
                <a:latin typeface="+mn-lt"/>
                <a:cs typeface="Times New Roman" panose="02020603050405020304" pitchFamily="18" charset="0"/>
              </a:rPr>
              <a:t>Transparency</a:t>
            </a:r>
            <a:r>
              <a:rPr lang="fr-FR" sz="3200" b="1" dirty="0">
                <a:latin typeface="+mn-lt"/>
                <a:cs typeface="Times New Roman" panose="02020603050405020304" pitchFamily="18" charset="0"/>
              </a:rPr>
              <a:t> - </a:t>
            </a:r>
            <a:r>
              <a:rPr lang="fr-FR" sz="3200" b="1" dirty="0" err="1">
                <a:latin typeface="+mn-lt"/>
                <a:cs typeface="Times New Roman" panose="02020603050405020304" pitchFamily="18" charset="0"/>
              </a:rPr>
              <a:t>Results</a:t>
            </a:r>
            <a:endParaRPr lang="fr-FR" sz="3200" b="1" dirty="0">
              <a:latin typeface="+mn-lt"/>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2562543F-81BC-7ED2-43F4-731B7E5746EB}"/>
              </a:ext>
            </a:extLst>
          </p:cNvPr>
          <p:cNvSpPr>
            <a:spLocks noGrp="1"/>
          </p:cNvSpPr>
          <p:nvPr>
            <p:ph type="sldNum" sz="quarter" idx="12"/>
          </p:nvPr>
        </p:nvSpPr>
        <p:spPr/>
        <p:txBody>
          <a:bodyPr/>
          <a:lstStyle/>
          <a:p>
            <a:fld id="{F49B05DC-A0B4-4A2B-BDBC-1C0E72D37786}" type="slidenum">
              <a:rPr lang="fr-FR" smtClean="0"/>
              <a:t>13</a:t>
            </a:fld>
            <a:endParaRPr lang="fr-FR"/>
          </a:p>
        </p:txBody>
      </p:sp>
      <p:graphicFrame>
        <p:nvGraphicFramePr>
          <p:cNvPr id="5" name="Tableau 5">
            <a:extLst>
              <a:ext uri="{FF2B5EF4-FFF2-40B4-BE49-F238E27FC236}">
                <a16:creationId xmlns:a16="http://schemas.microsoft.com/office/drawing/2014/main" id="{055D6C0E-C1C3-0C01-29FA-8F0C45CE6519}"/>
              </a:ext>
            </a:extLst>
          </p:cNvPr>
          <p:cNvGraphicFramePr>
            <a:graphicFrameLocks noGrp="1"/>
          </p:cNvGraphicFramePr>
          <p:nvPr/>
        </p:nvGraphicFramePr>
        <p:xfrm>
          <a:off x="126519" y="1049280"/>
          <a:ext cx="11938959" cy="4668895"/>
        </p:xfrm>
        <a:graphic>
          <a:graphicData uri="http://schemas.openxmlformats.org/drawingml/2006/table">
            <a:tbl>
              <a:tblPr firstRow="1" bandRow="1">
                <a:tableStyleId>{D7AC3CCA-C797-4891-BE02-D94E43425B78}</a:tableStyleId>
              </a:tblPr>
              <a:tblGrid>
                <a:gridCol w="5980983">
                  <a:extLst>
                    <a:ext uri="{9D8B030D-6E8A-4147-A177-3AD203B41FA5}">
                      <a16:colId xmlns:a16="http://schemas.microsoft.com/office/drawing/2014/main" val="800844610"/>
                    </a:ext>
                  </a:extLst>
                </a:gridCol>
                <a:gridCol w="5957976">
                  <a:extLst>
                    <a:ext uri="{9D8B030D-6E8A-4147-A177-3AD203B41FA5}">
                      <a16:colId xmlns:a16="http://schemas.microsoft.com/office/drawing/2014/main" val="872362774"/>
                    </a:ext>
                  </a:extLst>
                </a:gridCol>
              </a:tblGrid>
              <a:tr h="4603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tx2"/>
                          </a:solidFill>
                        </a:rPr>
                        <a:t>What</a:t>
                      </a:r>
                      <a:r>
                        <a:rPr lang="fr-FR" dirty="0">
                          <a:solidFill>
                            <a:schemeClr val="tx2"/>
                          </a:solidFill>
                        </a:rPr>
                        <a:t> </a:t>
                      </a:r>
                      <a:r>
                        <a:rPr lang="fr-FR" dirty="0" err="1">
                          <a:solidFill>
                            <a:schemeClr val="tx2"/>
                          </a:solidFill>
                        </a:rPr>
                        <a:t>is</a:t>
                      </a:r>
                      <a:r>
                        <a:rPr lang="fr-FR" dirty="0">
                          <a:solidFill>
                            <a:schemeClr val="tx2"/>
                          </a:solidFill>
                        </a:rPr>
                        <a:t> positive</a:t>
                      </a:r>
                    </a:p>
                  </a:txBody>
                  <a:tcP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accent1"/>
                          </a:solidFill>
                        </a:rPr>
                        <a:t>What</a:t>
                      </a:r>
                      <a:r>
                        <a:rPr lang="fr-FR" dirty="0">
                          <a:solidFill>
                            <a:schemeClr val="accent1"/>
                          </a:solidFill>
                        </a:rPr>
                        <a:t> </a:t>
                      </a:r>
                      <a:r>
                        <a:rPr lang="fr-FR" dirty="0" err="1">
                          <a:solidFill>
                            <a:schemeClr val="accent1"/>
                          </a:solidFill>
                        </a:rPr>
                        <a:t>could</a:t>
                      </a:r>
                      <a:r>
                        <a:rPr lang="fr-FR" dirty="0">
                          <a:solidFill>
                            <a:schemeClr val="accent1"/>
                          </a:solidFill>
                        </a:rPr>
                        <a:t> </a:t>
                      </a:r>
                      <a:r>
                        <a:rPr lang="fr-FR" dirty="0" err="1">
                          <a:solidFill>
                            <a:schemeClr val="accent1"/>
                          </a:solidFill>
                        </a:rPr>
                        <a:t>be</a:t>
                      </a:r>
                      <a:r>
                        <a:rPr lang="fr-FR" dirty="0">
                          <a:solidFill>
                            <a:schemeClr val="accent1"/>
                          </a:solidFill>
                        </a:rPr>
                        <a:t> </a:t>
                      </a:r>
                      <a:r>
                        <a:rPr lang="fr-FR" dirty="0" err="1">
                          <a:solidFill>
                            <a:schemeClr val="accent1"/>
                          </a:solidFill>
                        </a:rPr>
                        <a:t>improved</a:t>
                      </a:r>
                      <a:endParaRPr lang="fr-FR" dirty="0">
                        <a:solidFill>
                          <a:schemeClr val="accent1"/>
                        </a:solidFill>
                      </a:endParaRPr>
                    </a:p>
                  </a:txBody>
                  <a:tcPr>
                    <a:solidFill>
                      <a:schemeClr val="accent6">
                        <a:lumMod val="20000"/>
                        <a:lumOff val="80000"/>
                      </a:schemeClr>
                    </a:solidFill>
                  </a:tcPr>
                </a:tc>
                <a:extLst>
                  <a:ext uri="{0D108BD9-81ED-4DB2-BD59-A6C34878D82A}">
                    <a16:rowId xmlns:a16="http://schemas.microsoft.com/office/drawing/2014/main" val="962518668"/>
                  </a:ext>
                </a:extLst>
              </a:tr>
              <a:tr h="4208552">
                <a:tc>
                  <a:txBody>
                    <a:bodyPr/>
                    <a:lstStyle/>
                    <a:p>
                      <a:endParaRPr lang="fr-BJ" sz="1800" kern="1200" dirty="0">
                        <a:solidFill>
                          <a:schemeClr val="dk1"/>
                        </a:solidFill>
                        <a:effectLst/>
                        <a:latin typeface="+mn-lt"/>
                        <a:ea typeface="+mn-ea"/>
                        <a:cs typeface="+mn-cs"/>
                      </a:endParaRPr>
                    </a:p>
                  </a:txBody>
                  <a:tcPr>
                    <a:noFill/>
                  </a:tcPr>
                </a:tc>
                <a:tc>
                  <a:txBody>
                    <a:bodyPr/>
                    <a:lstStyle/>
                    <a:p>
                      <a:endParaRPr lang="fr-FR" sz="1800" i="1" dirty="0">
                        <a:solidFill>
                          <a:schemeClr val="accent5">
                            <a:lumMod val="40000"/>
                            <a:lumOff val="60000"/>
                          </a:schemeClr>
                        </a:solidFill>
                      </a:endParaRPr>
                    </a:p>
                  </a:txBody>
                  <a:tcPr>
                    <a:noFill/>
                  </a:tcPr>
                </a:tc>
                <a:extLst>
                  <a:ext uri="{0D108BD9-81ED-4DB2-BD59-A6C34878D82A}">
                    <a16:rowId xmlns:a16="http://schemas.microsoft.com/office/drawing/2014/main" val="3433019948"/>
                  </a:ext>
                </a:extLst>
              </a:tr>
            </a:tbl>
          </a:graphicData>
        </a:graphic>
      </p:graphicFrame>
    </p:spTree>
    <p:extLst>
      <p:ext uri="{BB962C8B-B14F-4D97-AF65-F5344CB8AC3E}">
        <p14:creationId xmlns:p14="http://schemas.microsoft.com/office/powerpoint/2010/main" val="2413520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A8D75-24DE-7446-B85B-A10730A1C8D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8806A40-F950-6DCE-7860-1E302B141FA7}"/>
              </a:ext>
            </a:extLst>
          </p:cNvPr>
          <p:cNvSpPr>
            <a:spLocks noGrp="1"/>
          </p:cNvSpPr>
          <p:nvPr>
            <p:ph type="title"/>
          </p:nvPr>
        </p:nvSpPr>
        <p:spPr>
          <a:xfrm>
            <a:off x="523821" y="501650"/>
            <a:ext cx="11416456" cy="345773"/>
          </a:xfrm>
        </p:spPr>
        <p:txBody>
          <a:bodyPr>
            <a:noAutofit/>
          </a:bodyPr>
          <a:lstStyle/>
          <a:p>
            <a:r>
              <a:rPr lang="en-CA" sz="2000" b="1" dirty="0"/>
              <a:t>Standard</a:t>
            </a:r>
            <a:r>
              <a:rPr lang="en-CA" sz="2000" dirty="0"/>
              <a:t> </a:t>
            </a:r>
            <a:r>
              <a:rPr lang="en-CA" sz="2000" b="1" dirty="0"/>
              <a:t>4 - </a:t>
            </a:r>
            <a:r>
              <a:rPr lang="en-US" sz="2000" b="1" dirty="0"/>
              <a:t>The organization sets prices responsibly = [XX]% </a:t>
            </a:r>
            <a:endParaRPr lang="fr-FR" sz="2000" b="1" dirty="0">
              <a:solidFill>
                <a:schemeClr val="accent4">
                  <a:lumMod val="75000"/>
                </a:schemeClr>
              </a:solidFill>
            </a:endParaRPr>
          </a:p>
        </p:txBody>
      </p:sp>
      <p:sp>
        <p:nvSpPr>
          <p:cNvPr id="3" name="Espace réservé du texte 2">
            <a:extLst>
              <a:ext uri="{FF2B5EF4-FFF2-40B4-BE49-F238E27FC236}">
                <a16:creationId xmlns:a16="http://schemas.microsoft.com/office/drawing/2014/main" id="{56B8A3E4-2329-984D-22B6-1CA861C2BAAD}"/>
              </a:ext>
            </a:extLst>
          </p:cNvPr>
          <p:cNvSpPr>
            <a:spLocks noGrp="1"/>
          </p:cNvSpPr>
          <p:nvPr>
            <p:ph type="body" idx="1"/>
          </p:nvPr>
        </p:nvSpPr>
        <p:spPr>
          <a:xfrm>
            <a:off x="523821" y="1037366"/>
            <a:ext cx="11129648" cy="3326200"/>
          </a:xfrm>
          <a:ln w="12700">
            <a:solidFill>
              <a:schemeClr val="accent4"/>
            </a:solidFill>
          </a:ln>
        </p:spPr>
        <p:txBody>
          <a:bodyPr anchor="ctr" anchorCtr="0">
            <a:noAutofit/>
          </a:bodyPr>
          <a:lstStyle/>
          <a:p>
            <a:pPr algn="just"/>
            <a:r>
              <a:rPr lang="en-US" sz="1400" b="1" dirty="0">
                <a:solidFill>
                  <a:schemeClr val="tx1"/>
                </a:solidFill>
                <a:latin typeface="+mn-lt"/>
                <a:cs typeface="Times New Roman" panose="02020603050405020304" pitchFamily="18" charset="0"/>
              </a:rPr>
              <a:t>This standard requires that prices, fees, and deductions (on inputs, services, and production purchases) be fair, transparent, and verifiable. </a:t>
            </a:r>
            <a:r>
              <a:rPr lang="en-US" sz="1400" dirty="0">
                <a:solidFill>
                  <a:schemeClr val="tx1"/>
                </a:solidFill>
                <a:latin typeface="+mn-lt"/>
                <a:cs typeface="Times New Roman" panose="02020603050405020304" pitchFamily="18" charset="0"/>
              </a:rPr>
              <a:t>When pricing is unclear or not controlled, farmers can be harmed through hidden costs, unpredictable deductions, or unfair grading/weights that reduce net income—often at the moment they are most cash-constrained—undermining trust and pushing households to cope through distress sales or additional borrowing. It requires a documented pricing methodology (market/regulatory references, periodic reviews); no hidden fees and no retroactive changes (clear advance notice); publication/display of price lists and communication of an anticipated net price before each transaction. For production purchases: explicit grades/quality, calibrated scales with calibration records, complaints/correction procedures, and compensation in case of error, so that payment reflects what was actually delivered. For inputs and loans in kind: fair valuation of goods/services provided, deduction limits (or written consent) and total effective cost detailed and consistent with the key information sheet, preventing “silent” overcharging through bundled services. Partners apply the same rules, without incentives that encourage abusive practices; payments to producers are made on time. The system is monitored (disputes, market deviations, internal audits/controls) and linked to the complaints mechanism. </a:t>
            </a:r>
          </a:p>
          <a:p>
            <a:pPr algn="just"/>
            <a:r>
              <a:rPr lang="en-US" sz="1400" b="1" i="1" dirty="0">
                <a:solidFill>
                  <a:schemeClr val="accent4"/>
                </a:solidFill>
                <a:latin typeface="+mn-lt"/>
                <a:cs typeface="Times New Roman" panose="02020603050405020304" pitchFamily="18" charset="0"/>
              </a:rPr>
              <a:t>Rationale: Standard 4 aims for fair, predictable, and controlled prices and deductions that protect the income of smallholder farmers.</a:t>
            </a:r>
          </a:p>
        </p:txBody>
      </p:sp>
      <p:sp>
        <p:nvSpPr>
          <p:cNvPr id="4" name="Espace réservé du numéro de diapositive 3">
            <a:extLst>
              <a:ext uri="{FF2B5EF4-FFF2-40B4-BE49-F238E27FC236}">
                <a16:creationId xmlns:a16="http://schemas.microsoft.com/office/drawing/2014/main" id="{C2748ACB-0EDD-22E4-5DFC-3DC82FF8F447}"/>
              </a:ext>
            </a:extLst>
          </p:cNvPr>
          <p:cNvSpPr>
            <a:spLocks noGrp="1"/>
          </p:cNvSpPr>
          <p:nvPr>
            <p:ph type="sldNum" sz="quarter" idx="12"/>
          </p:nvPr>
        </p:nvSpPr>
        <p:spPr/>
        <p:txBody>
          <a:bodyPr/>
          <a:lstStyle/>
          <a:p>
            <a:fld id="{F49B05DC-A0B4-4A2B-BDBC-1C0E72D37786}" type="slidenum">
              <a:rPr lang="fr-FR" smtClean="0"/>
              <a:t>14</a:t>
            </a:fld>
            <a:endParaRPr lang="fr-FR" dirty="0"/>
          </a:p>
        </p:txBody>
      </p:sp>
      <p:pic>
        <p:nvPicPr>
          <p:cNvPr id="5" name="Image 4">
            <a:extLst>
              <a:ext uri="{FF2B5EF4-FFF2-40B4-BE49-F238E27FC236}">
                <a16:creationId xmlns:a16="http://schemas.microsoft.com/office/drawing/2014/main" id="{9D982BEC-927E-B665-B4E3-F68577615DC2}"/>
              </a:ext>
            </a:extLst>
          </p:cNvPr>
          <p:cNvPicPr>
            <a:picLocks noChangeAspect="1"/>
          </p:cNvPicPr>
          <p:nvPr/>
        </p:nvPicPr>
        <p:blipFill>
          <a:blip r:embed="rId2"/>
          <a:stretch>
            <a:fillRect/>
          </a:stretch>
        </p:blipFill>
        <p:spPr>
          <a:xfrm>
            <a:off x="3846238" y="4498773"/>
            <a:ext cx="4484814" cy="2222702"/>
          </a:xfrm>
          <a:prstGeom prst="rect">
            <a:avLst/>
          </a:prstGeom>
        </p:spPr>
      </p:pic>
    </p:spTree>
    <p:extLst>
      <p:ext uri="{BB962C8B-B14F-4D97-AF65-F5344CB8AC3E}">
        <p14:creationId xmlns:p14="http://schemas.microsoft.com/office/powerpoint/2010/main" val="1745580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6610E-19F0-C6F3-37C4-2CFAFA3687D2}"/>
            </a:ext>
          </a:extLst>
        </p:cNvPr>
        <p:cNvGrpSpPr/>
        <p:nvPr/>
      </p:nvGrpSpPr>
      <p:grpSpPr>
        <a:xfrm>
          <a:off x="0" y="0"/>
          <a:ext cx="0" cy="0"/>
          <a:chOff x="0" y="0"/>
          <a:chExt cx="0" cy="0"/>
        </a:xfrm>
      </p:grpSpPr>
      <p:sp>
        <p:nvSpPr>
          <p:cNvPr id="3" name="Sous-titre 2">
            <a:extLst>
              <a:ext uri="{FF2B5EF4-FFF2-40B4-BE49-F238E27FC236}">
                <a16:creationId xmlns:a16="http://schemas.microsoft.com/office/drawing/2014/main" id="{0F7F00E3-1314-0BEE-CFBD-1731D9FB4A47}"/>
              </a:ext>
            </a:extLst>
          </p:cNvPr>
          <p:cNvSpPr>
            <a:spLocks noGrp="1"/>
          </p:cNvSpPr>
          <p:nvPr>
            <p:ph type="subTitle" idx="1"/>
          </p:nvPr>
        </p:nvSpPr>
        <p:spPr>
          <a:xfrm>
            <a:off x="519539" y="224286"/>
            <a:ext cx="11152917" cy="574827"/>
          </a:xfrm>
        </p:spPr>
        <p:txBody>
          <a:bodyPr>
            <a:normAutofit lnSpcReduction="10000"/>
          </a:bodyPr>
          <a:lstStyle/>
          <a:p>
            <a:r>
              <a:rPr lang="fr-FR" sz="3200" b="1" dirty="0">
                <a:latin typeface="+mn-lt"/>
                <a:cs typeface="Times New Roman" panose="02020603050405020304" pitchFamily="18" charset="0"/>
              </a:rPr>
              <a:t>Standard 4 – </a:t>
            </a:r>
            <a:r>
              <a:rPr lang="fr-FR" sz="3200" b="1" dirty="0" err="1">
                <a:latin typeface="+mn-lt"/>
                <a:cs typeface="Times New Roman" panose="02020603050405020304" pitchFamily="18" charset="0"/>
              </a:rPr>
              <a:t>Responsible</a:t>
            </a:r>
            <a:r>
              <a:rPr lang="fr-FR" sz="3200" b="1" dirty="0">
                <a:latin typeface="+mn-lt"/>
                <a:cs typeface="Times New Roman" panose="02020603050405020304" pitchFamily="18" charset="0"/>
              </a:rPr>
              <a:t> Pricing - </a:t>
            </a:r>
            <a:r>
              <a:rPr lang="fr-FR" sz="3200" b="1" dirty="0" err="1">
                <a:latin typeface="+mn-lt"/>
                <a:cs typeface="Times New Roman" panose="02020603050405020304" pitchFamily="18" charset="0"/>
              </a:rPr>
              <a:t>Results</a:t>
            </a:r>
            <a:endParaRPr lang="fr-FR" sz="3200" b="1" dirty="0">
              <a:latin typeface="+mn-lt"/>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48E5E92F-08C0-7787-446C-2FB16DBAD510}"/>
              </a:ext>
            </a:extLst>
          </p:cNvPr>
          <p:cNvSpPr>
            <a:spLocks noGrp="1"/>
          </p:cNvSpPr>
          <p:nvPr>
            <p:ph type="sldNum" sz="quarter" idx="12"/>
          </p:nvPr>
        </p:nvSpPr>
        <p:spPr/>
        <p:txBody>
          <a:bodyPr/>
          <a:lstStyle/>
          <a:p>
            <a:fld id="{F49B05DC-A0B4-4A2B-BDBC-1C0E72D37786}" type="slidenum">
              <a:rPr lang="fr-FR" smtClean="0"/>
              <a:t>15</a:t>
            </a:fld>
            <a:endParaRPr lang="fr-FR"/>
          </a:p>
        </p:txBody>
      </p:sp>
      <p:graphicFrame>
        <p:nvGraphicFramePr>
          <p:cNvPr id="5" name="Tableau 5">
            <a:extLst>
              <a:ext uri="{FF2B5EF4-FFF2-40B4-BE49-F238E27FC236}">
                <a16:creationId xmlns:a16="http://schemas.microsoft.com/office/drawing/2014/main" id="{E5672C46-DB92-1978-3F64-943F69A55502}"/>
              </a:ext>
            </a:extLst>
          </p:cNvPr>
          <p:cNvGraphicFramePr>
            <a:graphicFrameLocks noGrp="1"/>
          </p:cNvGraphicFramePr>
          <p:nvPr/>
        </p:nvGraphicFramePr>
        <p:xfrm>
          <a:off x="126519" y="1049280"/>
          <a:ext cx="11938959" cy="4668895"/>
        </p:xfrm>
        <a:graphic>
          <a:graphicData uri="http://schemas.openxmlformats.org/drawingml/2006/table">
            <a:tbl>
              <a:tblPr firstRow="1" bandRow="1">
                <a:tableStyleId>{D7AC3CCA-C797-4891-BE02-D94E43425B78}</a:tableStyleId>
              </a:tblPr>
              <a:tblGrid>
                <a:gridCol w="5980983">
                  <a:extLst>
                    <a:ext uri="{9D8B030D-6E8A-4147-A177-3AD203B41FA5}">
                      <a16:colId xmlns:a16="http://schemas.microsoft.com/office/drawing/2014/main" val="800844610"/>
                    </a:ext>
                  </a:extLst>
                </a:gridCol>
                <a:gridCol w="5957976">
                  <a:extLst>
                    <a:ext uri="{9D8B030D-6E8A-4147-A177-3AD203B41FA5}">
                      <a16:colId xmlns:a16="http://schemas.microsoft.com/office/drawing/2014/main" val="872362774"/>
                    </a:ext>
                  </a:extLst>
                </a:gridCol>
              </a:tblGrid>
              <a:tr h="4603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tx2"/>
                          </a:solidFill>
                        </a:rPr>
                        <a:t>What</a:t>
                      </a:r>
                      <a:r>
                        <a:rPr lang="fr-FR" dirty="0">
                          <a:solidFill>
                            <a:schemeClr val="tx2"/>
                          </a:solidFill>
                        </a:rPr>
                        <a:t> </a:t>
                      </a:r>
                      <a:r>
                        <a:rPr lang="fr-FR" dirty="0" err="1">
                          <a:solidFill>
                            <a:schemeClr val="tx2"/>
                          </a:solidFill>
                        </a:rPr>
                        <a:t>is</a:t>
                      </a:r>
                      <a:r>
                        <a:rPr lang="fr-FR" dirty="0">
                          <a:solidFill>
                            <a:schemeClr val="tx2"/>
                          </a:solidFill>
                        </a:rPr>
                        <a:t> positive</a:t>
                      </a:r>
                    </a:p>
                  </a:txBody>
                  <a:tcP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accent1"/>
                          </a:solidFill>
                        </a:rPr>
                        <a:t>What</a:t>
                      </a:r>
                      <a:r>
                        <a:rPr lang="fr-FR" dirty="0">
                          <a:solidFill>
                            <a:schemeClr val="accent1"/>
                          </a:solidFill>
                        </a:rPr>
                        <a:t> </a:t>
                      </a:r>
                      <a:r>
                        <a:rPr lang="fr-FR" dirty="0" err="1">
                          <a:solidFill>
                            <a:schemeClr val="accent1"/>
                          </a:solidFill>
                        </a:rPr>
                        <a:t>could</a:t>
                      </a:r>
                      <a:r>
                        <a:rPr lang="fr-FR" dirty="0">
                          <a:solidFill>
                            <a:schemeClr val="accent1"/>
                          </a:solidFill>
                        </a:rPr>
                        <a:t> </a:t>
                      </a:r>
                      <a:r>
                        <a:rPr lang="fr-FR" dirty="0" err="1">
                          <a:solidFill>
                            <a:schemeClr val="accent1"/>
                          </a:solidFill>
                        </a:rPr>
                        <a:t>be</a:t>
                      </a:r>
                      <a:r>
                        <a:rPr lang="fr-FR" dirty="0">
                          <a:solidFill>
                            <a:schemeClr val="accent1"/>
                          </a:solidFill>
                        </a:rPr>
                        <a:t> </a:t>
                      </a:r>
                      <a:r>
                        <a:rPr lang="fr-FR" dirty="0" err="1">
                          <a:solidFill>
                            <a:schemeClr val="accent1"/>
                          </a:solidFill>
                        </a:rPr>
                        <a:t>improved</a:t>
                      </a:r>
                      <a:endParaRPr lang="fr-FR" dirty="0">
                        <a:solidFill>
                          <a:schemeClr val="accent1"/>
                        </a:solidFill>
                      </a:endParaRPr>
                    </a:p>
                  </a:txBody>
                  <a:tcPr>
                    <a:solidFill>
                      <a:schemeClr val="accent6">
                        <a:lumMod val="20000"/>
                        <a:lumOff val="80000"/>
                      </a:schemeClr>
                    </a:solidFill>
                  </a:tcPr>
                </a:tc>
                <a:extLst>
                  <a:ext uri="{0D108BD9-81ED-4DB2-BD59-A6C34878D82A}">
                    <a16:rowId xmlns:a16="http://schemas.microsoft.com/office/drawing/2014/main" val="962518668"/>
                  </a:ext>
                </a:extLst>
              </a:tr>
              <a:tr h="4208552">
                <a:tc>
                  <a:txBody>
                    <a:bodyPr/>
                    <a:lstStyle/>
                    <a:p>
                      <a:endParaRPr lang="fr-BJ" sz="1800" kern="1200" dirty="0">
                        <a:solidFill>
                          <a:schemeClr val="dk1"/>
                        </a:solidFill>
                        <a:effectLst/>
                        <a:latin typeface="+mn-lt"/>
                        <a:ea typeface="+mn-ea"/>
                        <a:cs typeface="+mn-cs"/>
                      </a:endParaRPr>
                    </a:p>
                  </a:txBody>
                  <a:tcPr>
                    <a:noFill/>
                  </a:tcPr>
                </a:tc>
                <a:tc>
                  <a:txBody>
                    <a:bodyPr/>
                    <a:lstStyle/>
                    <a:p>
                      <a:endParaRPr lang="fr-FR" sz="1800" i="1" dirty="0">
                        <a:solidFill>
                          <a:schemeClr val="accent5">
                            <a:lumMod val="40000"/>
                            <a:lumOff val="60000"/>
                          </a:schemeClr>
                        </a:solidFill>
                      </a:endParaRPr>
                    </a:p>
                  </a:txBody>
                  <a:tcPr>
                    <a:noFill/>
                  </a:tcPr>
                </a:tc>
                <a:extLst>
                  <a:ext uri="{0D108BD9-81ED-4DB2-BD59-A6C34878D82A}">
                    <a16:rowId xmlns:a16="http://schemas.microsoft.com/office/drawing/2014/main" val="3433019948"/>
                  </a:ext>
                </a:extLst>
              </a:tr>
            </a:tbl>
          </a:graphicData>
        </a:graphic>
      </p:graphicFrame>
    </p:spTree>
    <p:extLst>
      <p:ext uri="{BB962C8B-B14F-4D97-AF65-F5344CB8AC3E}">
        <p14:creationId xmlns:p14="http://schemas.microsoft.com/office/powerpoint/2010/main" val="2540921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54E1B-A51F-DAD2-ECD9-4C7AF7B19B6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BEFB7DE-2013-096F-3098-CA17E1A5B6AF}"/>
              </a:ext>
            </a:extLst>
          </p:cNvPr>
          <p:cNvSpPr>
            <a:spLocks noGrp="1"/>
          </p:cNvSpPr>
          <p:nvPr>
            <p:ph type="title"/>
          </p:nvPr>
        </p:nvSpPr>
        <p:spPr>
          <a:xfrm>
            <a:off x="523821" y="556386"/>
            <a:ext cx="11416456" cy="345773"/>
          </a:xfrm>
        </p:spPr>
        <p:txBody>
          <a:bodyPr>
            <a:noAutofit/>
          </a:bodyPr>
          <a:lstStyle/>
          <a:p>
            <a:r>
              <a:rPr lang="en-CA" sz="2000" b="1" dirty="0"/>
              <a:t>Standard</a:t>
            </a:r>
            <a:r>
              <a:rPr lang="en-CA" sz="2000" dirty="0"/>
              <a:t> </a:t>
            </a:r>
            <a:r>
              <a:rPr lang="en-CA" sz="2000" b="1" dirty="0"/>
              <a:t>5 - </a:t>
            </a:r>
            <a:r>
              <a:rPr lang="en-US" sz="2000" b="1" dirty="0"/>
              <a:t>The organization enforces fair and respectful treatment of smallholder farmers = [XX]% </a:t>
            </a:r>
            <a:endParaRPr lang="fr-FR" sz="2000" b="1" dirty="0">
              <a:solidFill>
                <a:schemeClr val="accent4">
                  <a:lumMod val="75000"/>
                </a:schemeClr>
              </a:solidFill>
            </a:endParaRPr>
          </a:p>
        </p:txBody>
      </p:sp>
      <p:sp>
        <p:nvSpPr>
          <p:cNvPr id="3" name="Espace réservé du texte 2">
            <a:extLst>
              <a:ext uri="{FF2B5EF4-FFF2-40B4-BE49-F238E27FC236}">
                <a16:creationId xmlns:a16="http://schemas.microsoft.com/office/drawing/2014/main" id="{3E662C4C-4201-D1C7-E515-B6104EEEA0F1}"/>
              </a:ext>
            </a:extLst>
          </p:cNvPr>
          <p:cNvSpPr>
            <a:spLocks noGrp="1"/>
          </p:cNvSpPr>
          <p:nvPr>
            <p:ph type="body" idx="1"/>
          </p:nvPr>
        </p:nvSpPr>
        <p:spPr>
          <a:xfrm>
            <a:off x="523821" y="1037366"/>
            <a:ext cx="11129648" cy="2930785"/>
          </a:xfrm>
          <a:ln w="12700">
            <a:solidFill>
              <a:schemeClr val="accent4"/>
            </a:solidFill>
          </a:ln>
        </p:spPr>
        <p:txBody>
          <a:bodyPr anchor="ctr" anchorCtr="0">
            <a:noAutofit/>
          </a:bodyPr>
          <a:lstStyle/>
          <a:p>
            <a:pPr algn="just"/>
            <a:r>
              <a:rPr lang="en-US" sz="1400" b="1" dirty="0">
                <a:solidFill>
                  <a:schemeClr val="tx1"/>
                </a:solidFill>
                <a:latin typeface="+mn-lt"/>
                <a:cs typeface="Times New Roman" panose="02020603050405020304" pitchFamily="18" charset="0"/>
              </a:rPr>
              <a:t>This standard imposes zero tolerance for any form of coercion, intimidation, harassment, or abuse, and guarantees dignified, non-discriminatory relationships (gender, age, disability, origin, status) at every point of contact—farm visits, collection centers, agents, digital channels. </a:t>
            </a:r>
            <a:r>
              <a:rPr lang="en-US" sz="1400" dirty="0">
                <a:solidFill>
                  <a:schemeClr val="tx1"/>
                </a:solidFill>
                <a:latin typeface="+mn-lt"/>
                <a:cs typeface="Times New Roman" panose="02020603050405020304" pitchFamily="18" charset="0"/>
              </a:rPr>
              <a:t>When respectful treatment is not enforced, farmers can be harmed through pressure to sign, deliver, or repay; fear of retaliation; humiliation at service points; or exclusion of vulnerable groups, which undermines trust and can deter access to services and markets. It prohibits the retention of identity documents or essential assets, pressure to sign or deliver, and any retaliation related to a complaint. The organization implements a clear code of conduct (applicable to employees, agents, and partners), regular training, and effective disciplinary mechanisms; It secures service locations (lighting, crowd management, appropriate hours) and deploys specific GBV safeguards when the context requires it. Agents/subcontractors are contractually required to comply with these requirements and are subject to active supervision (inspections, mystery visits, complaint follow-up). Finally, incidents are recorded, processed, and analyzed to quickly correct practices and prevent their recurrence. </a:t>
            </a:r>
          </a:p>
          <a:p>
            <a:pPr algn="just"/>
            <a:r>
              <a:rPr lang="en-US" sz="1400" b="1" i="1" dirty="0">
                <a:solidFill>
                  <a:schemeClr val="accent4"/>
                </a:solidFill>
                <a:latin typeface="+mn-lt"/>
                <a:cs typeface="Times New Roman" panose="02020603050405020304" pitchFamily="18" charset="0"/>
              </a:rPr>
              <a:t>Rationale: Standard 5 ensures safe, respectful, and equitable interactions, which are essential for building lasting relationships of trust with smallholder farmers.</a:t>
            </a:r>
          </a:p>
        </p:txBody>
      </p:sp>
      <p:sp>
        <p:nvSpPr>
          <p:cNvPr id="4" name="Espace réservé du numéro de diapositive 3">
            <a:extLst>
              <a:ext uri="{FF2B5EF4-FFF2-40B4-BE49-F238E27FC236}">
                <a16:creationId xmlns:a16="http://schemas.microsoft.com/office/drawing/2014/main" id="{A7EB510E-219C-00BA-5FF6-AA0A3D7586D0}"/>
              </a:ext>
            </a:extLst>
          </p:cNvPr>
          <p:cNvSpPr>
            <a:spLocks noGrp="1"/>
          </p:cNvSpPr>
          <p:nvPr>
            <p:ph type="sldNum" sz="quarter" idx="12"/>
          </p:nvPr>
        </p:nvSpPr>
        <p:spPr/>
        <p:txBody>
          <a:bodyPr/>
          <a:lstStyle/>
          <a:p>
            <a:fld id="{F49B05DC-A0B4-4A2B-BDBC-1C0E72D37786}" type="slidenum">
              <a:rPr lang="fr-FR" smtClean="0"/>
              <a:t>16</a:t>
            </a:fld>
            <a:endParaRPr lang="fr-FR" dirty="0"/>
          </a:p>
        </p:txBody>
      </p:sp>
      <p:pic>
        <p:nvPicPr>
          <p:cNvPr id="6" name="Image 5">
            <a:extLst>
              <a:ext uri="{FF2B5EF4-FFF2-40B4-BE49-F238E27FC236}">
                <a16:creationId xmlns:a16="http://schemas.microsoft.com/office/drawing/2014/main" id="{0D8DADAF-BEEE-277D-F3B2-B6B2C3B16274}"/>
              </a:ext>
            </a:extLst>
          </p:cNvPr>
          <p:cNvPicPr>
            <a:picLocks noChangeAspect="1"/>
          </p:cNvPicPr>
          <p:nvPr/>
        </p:nvPicPr>
        <p:blipFill>
          <a:blip r:embed="rId2"/>
          <a:stretch>
            <a:fillRect/>
          </a:stretch>
        </p:blipFill>
        <p:spPr>
          <a:xfrm>
            <a:off x="3581401" y="4103358"/>
            <a:ext cx="4649725" cy="2331948"/>
          </a:xfrm>
          <a:prstGeom prst="rect">
            <a:avLst/>
          </a:prstGeom>
        </p:spPr>
      </p:pic>
    </p:spTree>
    <p:extLst>
      <p:ext uri="{BB962C8B-B14F-4D97-AF65-F5344CB8AC3E}">
        <p14:creationId xmlns:p14="http://schemas.microsoft.com/office/powerpoint/2010/main" val="4165517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CA879-7AA4-300D-5C00-4CB37F5C5380}"/>
            </a:ext>
          </a:extLst>
        </p:cNvPr>
        <p:cNvGrpSpPr/>
        <p:nvPr/>
      </p:nvGrpSpPr>
      <p:grpSpPr>
        <a:xfrm>
          <a:off x="0" y="0"/>
          <a:ext cx="0" cy="0"/>
          <a:chOff x="0" y="0"/>
          <a:chExt cx="0" cy="0"/>
        </a:xfrm>
      </p:grpSpPr>
      <p:sp>
        <p:nvSpPr>
          <p:cNvPr id="3" name="Sous-titre 2">
            <a:extLst>
              <a:ext uri="{FF2B5EF4-FFF2-40B4-BE49-F238E27FC236}">
                <a16:creationId xmlns:a16="http://schemas.microsoft.com/office/drawing/2014/main" id="{E1D30A74-9C9C-31F3-FE6C-994F42C4F235}"/>
              </a:ext>
            </a:extLst>
          </p:cNvPr>
          <p:cNvSpPr>
            <a:spLocks noGrp="1"/>
          </p:cNvSpPr>
          <p:nvPr>
            <p:ph type="subTitle" idx="1"/>
          </p:nvPr>
        </p:nvSpPr>
        <p:spPr>
          <a:xfrm>
            <a:off x="519539" y="224286"/>
            <a:ext cx="11152917" cy="574827"/>
          </a:xfrm>
        </p:spPr>
        <p:txBody>
          <a:bodyPr>
            <a:normAutofit lnSpcReduction="10000"/>
          </a:bodyPr>
          <a:lstStyle/>
          <a:p>
            <a:r>
              <a:rPr lang="fr-FR" sz="3200" b="1" dirty="0">
                <a:latin typeface="+mn-lt"/>
                <a:cs typeface="Times New Roman" panose="02020603050405020304" pitchFamily="18" charset="0"/>
              </a:rPr>
              <a:t>Standard 5 – Fair &amp; </a:t>
            </a:r>
            <a:r>
              <a:rPr lang="fr-FR" sz="3200" b="1" dirty="0" err="1">
                <a:latin typeface="+mn-lt"/>
                <a:cs typeface="Times New Roman" panose="02020603050405020304" pitchFamily="18" charset="0"/>
              </a:rPr>
              <a:t>Respectful</a:t>
            </a:r>
            <a:r>
              <a:rPr lang="fr-FR" sz="3200" b="1" dirty="0">
                <a:latin typeface="+mn-lt"/>
                <a:cs typeface="Times New Roman" panose="02020603050405020304" pitchFamily="18" charset="0"/>
              </a:rPr>
              <a:t> </a:t>
            </a:r>
            <a:r>
              <a:rPr lang="fr-FR" sz="3200" b="1" dirty="0" err="1">
                <a:latin typeface="+mn-lt"/>
                <a:cs typeface="Times New Roman" panose="02020603050405020304" pitchFamily="18" charset="0"/>
              </a:rPr>
              <a:t>treatment</a:t>
            </a:r>
            <a:r>
              <a:rPr lang="fr-FR" sz="3200" b="1" dirty="0">
                <a:latin typeface="+mn-lt"/>
                <a:cs typeface="Times New Roman" panose="02020603050405020304" pitchFamily="18" charset="0"/>
              </a:rPr>
              <a:t> - </a:t>
            </a:r>
            <a:r>
              <a:rPr lang="fr-FR" sz="3200" b="1" dirty="0" err="1">
                <a:latin typeface="+mn-lt"/>
                <a:cs typeface="Times New Roman" panose="02020603050405020304" pitchFamily="18" charset="0"/>
              </a:rPr>
              <a:t>Results</a:t>
            </a:r>
            <a:endParaRPr lang="fr-FR" sz="3200" b="1" dirty="0">
              <a:latin typeface="+mn-lt"/>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0B6370F9-FB94-9E34-C384-D936739C3E40}"/>
              </a:ext>
            </a:extLst>
          </p:cNvPr>
          <p:cNvSpPr>
            <a:spLocks noGrp="1"/>
          </p:cNvSpPr>
          <p:nvPr>
            <p:ph type="sldNum" sz="quarter" idx="12"/>
          </p:nvPr>
        </p:nvSpPr>
        <p:spPr/>
        <p:txBody>
          <a:bodyPr/>
          <a:lstStyle/>
          <a:p>
            <a:fld id="{F49B05DC-A0B4-4A2B-BDBC-1C0E72D37786}" type="slidenum">
              <a:rPr lang="fr-FR" smtClean="0"/>
              <a:t>17</a:t>
            </a:fld>
            <a:endParaRPr lang="fr-FR"/>
          </a:p>
        </p:txBody>
      </p:sp>
      <p:graphicFrame>
        <p:nvGraphicFramePr>
          <p:cNvPr id="5" name="Tableau 5">
            <a:extLst>
              <a:ext uri="{FF2B5EF4-FFF2-40B4-BE49-F238E27FC236}">
                <a16:creationId xmlns:a16="http://schemas.microsoft.com/office/drawing/2014/main" id="{4E8EC289-1824-DC72-F196-6EAB2A4731D8}"/>
              </a:ext>
            </a:extLst>
          </p:cNvPr>
          <p:cNvGraphicFramePr>
            <a:graphicFrameLocks noGrp="1"/>
          </p:cNvGraphicFramePr>
          <p:nvPr/>
        </p:nvGraphicFramePr>
        <p:xfrm>
          <a:off x="126519" y="1049280"/>
          <a:ext cx="11938959" cy="4668895"/>
        </p:xfrm>
        <a:graphic>
          <a:graphicData uri="http://schemas.openxmlformats.org/drawingml/2006/table">
            <a:tbl>
              <a:tblPr firstRow="1" bandRow="1">
                <a:tableStyleId>{D7AC3CCA-C797-4891-BE02-D94E43425B78}</a:tableStyleId>
              </a:tblPr>
              <a:tblGrid>
                <a:gridCol w="5980983">
                  <a:extLst>
                    <a:ext uri="{9D8B030D-6E8A-4147-A177-3AD203B41FA5}">
                      <a16:colId xmlns:a16="http://schemas.microsoft.com/office/drawing/2014/main" val="800844610"/>
                    </a:ext>
                  </a:extLst>
                </a:gridCol>
                <a:gridCol w="5957976">
                  <a:extLst>
                    <a:ext uri="{9D8B030D-6E8A-4147-A177-3AD203B41FA5}">
                      <a16:colId xmlns:a16="http://schemas.microsoft.com/office/drawing/2014/main" val="872362774"/>
                    </a:ext>
                  </a:extLst>
                </a:gridCol>
              </a:tblGrid>
              <a:tr h="4603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tx2"/>
                          </a:solidFill>
                        </a:rPr>
                        <a:t>What</a:t>
                      </a:r>
                      <a:r>
                        <a:rPr lang="fr-FR" dirty="0">
                          <a:solidFill>
                            <a:schemeClr val="tx2"/>
                          </a:solidFill>
                        </a:rPr>
                        <a:t> </a:t>
                      </a:r>
                      <a:r>
                        <a:rPr lang="fr-FR" dirty="0" err="1">
                          <a:solidFill>
                            <a:schemeClr val="tx2"/>
                          </a:solidFill>
                        </a:rPr>
                        <a:t>is</a:t>
                      </a:r>
                      <a:r>
                        <a:rPr lang="fr-FR" dirty="0">
                          <a:solidFill>
                            <a:schemeClr val="tx2"/>
                          </a:solidFill>
                        </a:rPr>
                        <a:t> positive</a:t>
                      </a:r>
                    </a:p>
                  </a:txBody>
                  <a:tcP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accent1"/>
                          </a:solidFill>
                        </a:rPr>
                        <a:t>What</a:t>
                      </a:r>
                      <a:r>
                        <a:rPr lang="fr-FR" dirty="0">
                          <a:solidFill>
                            <a:schemeClr val="accent1"/>
                          </a:solidFill>
                        </a:rPr>
                        <a:t> </a:t>
                      </a:r>
                      <a:r>
                        <a:rPr lang="fr-FR" dirty="0" err="1">
                          <a:solidFill>
                            <a:schemeClr val="accent1"/>
                          </a:solidFill>
                        </a:rPr>
                        <a:t>could</a:t>
                      </a:r>
                      <a:r>
                        <a:rPr lang="fr-FR" dirty="0">
                          <a:solidFill>
                            <a:schemeClr val="accent1"/>
                          </a:solidFill>
                        </a:rPr>
                        <a:t> </a:t>
                      </a:r>
                      <a:r>
                        <a:rPr lang="fr-FR" dirty="0" err="1">
                          <a:solidFill>
                            <a:schemeClr val="accent1"/>
                          </a:solidFill>
                        </a:rPr>
                        <a:t>be</a:t>
                      </a:r>
                      <a:r>
                        <a:rPr lang="fr-FR" dirty="0">
                          <a:solidFill>
                            <a:schemeClr val="accent1"/>
                          </a:solidFill>
                        </a:rPr>
                        <a:t> </a:t>
                      </a:r>
                      <a:r>
                        <a:rPr lang="fr-FR" dirty="0" err="1">
                          <a:solidFill>
                            <a:schemeClr val="accent1"/>
                          </a:solidFill>
                        </a:rPr>
                        <a:t>improved</a:t>
                      </a:r>
                      <a:endParaRPr lang="fr-FR" dirty="0">
                        <a:solidFill>
                          <a:schemeClr val="accent1"/>
                        </a:solidFill>
                      </a:endParaRPr>
                    </a:p>
                  </a:txBody>
                  <a:tcPr>
                    <a:solidFill>
                      <a:schemeClr val="accent6">
                        <a:lumMod val="20000"/>
                        <a:lumOff val="80000"/>
                      </a:schemeClr>
                    </a:solidFill>
                  </a:tcPr>
                </a:tc>
                <a:extLst>
                  <a:ext uri="{0D108BD9-81ED-4DB2-BD59-A6C34878D82A}">
                    <a16:rowId xmlns:a16="http://schemas.microsoft.com/office/drawing/2014/main" val="962518668"/>
                  </a:ext>
                </a:extLst>
              </a:tr>
              <a:tr h="4208552">
                <a:tc>
                  <a:txBody>
                    <a:bodyPr/>
                    <a:lstStyle/>
                    <a:p>
                      <a:endParaRPr lang="fr-BJ" sz="1800" kern="1200" dirty="0">
                        <a:solidFill>
                          <a:schemeClr val="dk1"/>
                        </a:solidFill>
                        <a:effectLst/>
                        <a:latin typeface="+mn-lt"/>
                        <a:ea typeface="+mn-ea"/>
                        <a:cs typeface="+mn-cs"/>
                      </a:endParaRPr>
                    </a:p>
                  </a:txBody>
                  <a:tcPr>
                    <a:noFill/>
                  </a:tcPr>
                </a:tc>
                <a:tc>
                  <a:txBody>
                    <a:bodyPr/>
                    <a:lstStyle/>
                    <a:p>
                      <a:endParaRPr lang="fr-FR" sz="1800" i="1" dirty="0">
                        <a:solidFill>
                          <a:schemeClr val="accent5">
                            <a:lumMod val="40000"/>
                            <a:lumOff val="60000"/>
                          </a:schemeClr>
                        </a:solidFill>
                      </a:endParaRPr>
                    </a:p>
                  </a:txBody>
                  <a:tcPr>
                    <a:noFill/>
                  </a:tcPr>
                </a:tc>
                <a:extLst>
                  <a:ext uri="{0D108BD9-81ED-4DB2-BD59-A6C34878D82A}">
                    <a16:rowId xmlns:a16="http://schemas.microsoft.com/office/drawing/2014/main" val="3433019948"/>
                  </a:ext>
                </a:extLst>
              </a:tr>
            </a:tbl>
          </a:graphicData>
        </a:graphic>
      </p:graphicFrame>
    </p:spTree>
    <p:extLst>
      <p:ext uri="{BB962C8B-B14F-4D97-AF65-F5344CB8AC3E}">
        <p14:creationId xmlns:p14="http://schemas.microsoft.com/office/powerpoint/2010/main" val="1374167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FF23F-8D53-38F8-1616-50E82D2112D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779C54D-C5CE-F7A1-4835-D44FCD5B5B6D}"/>
              </a:ext>
            </a:extLst>
          </p:cNvPr>
          <p:cNvSpPr>
            <a:spLocks noGrp="1"/>
          </p:cNvSpPr>
          <p:nvPr>
            <p:ph type="title"/>
          </p:nvPr>
        </p:nvSpPr>
        <p:spPr>
          <a:xfrm>
            <a:off x="523821" y="556386"/>
            <a:ext cx="11416456" cy="345773"/>
          </a:xfrm>
        </p:spPr>
        <p:txBody>
          <a:bodyPr>
            <a:noAutofit/>
          </a:bodyPr>
          <a:lstStyle/>
          <a:p>
            <a:r>
              <a:rPr lang="en-CA" sz="2000" b="1" dirty="0"/>
              <a:t>Standard</a:t>
            </a:r>
            <a:r>
              <a:rPr lang="en-CA" sz="2000" dirty="0"/>
              <a:t> </a:t>
            </a:r>
            <a:r>
              <a:rPr lang="en-CA" sz="2000" b="1" dirty="0"/>
              <a:t>6 - </a:t>
            </a:r>
            <a:r>
              <a:rPr lang="en-US" sz="2000" b="1" dirty="0"/>
              <a:t>The organization secures smallholder farmer data and informs them about their data rights = [XX]% </a:t>
            </a:r>
            <a:endParaRPr lang="fr-FR" sz="2000" b="1" dirty="0">
              <a:solidFill>
                <a:schemeClr val="accent4">
                  <a:lumMod val="75000"/>
                </a:schemeClr>
              </a:solidFill>
            </a:endParaRPr>
          </a:p>
        </p:txBody>
      </p:sp>
      <p:sp>
        <p:nvSpPr>
          <p:cNvPr id="3" name="Espace réservé du texte 2">
            <a:extLst>
              <a:ext uri="{FF2B5EF4-FFF2-40B4-BE49-F238E27FC236}">
                <a16:creationId xmlns:a16="http://schemas.microsoft.com/office/drawing/2014/main" id="{ECC8C7E7-7571-E277-EE06-25D2363D53EC}"/>
              </a:ext>
            </a:extLst>
          </p:cNvPr>
          <p:cNvSpPr>
            <a:spLocks noGrp="1"/>
          </p:cNvSpPr>
          <p:nvPr>
            <p:ph type="body" idx="1"/>
          </p:nvPr>
        </p:nvSpPr>
        <p:spPr>
          <a:xfrm>
            <a:off x="523821" y="1037366"/>
            <a:ext cx="11129648" cy="3065992"/>
          </a:xfrm>
          <a:ln w="12700">
            <a:solidFill>
              <a:schemeClr val="accent4"/>
            </a:solidFill>
          </a:ln>
        </p:spPr>
        <p:txBody>
          <a:bodyPr anchor="ctr" anchorCtr="0">
            <a:noAutofit/>
          </a:bodyPr>
          <a:lstStyle/>
          <a:p>
            <a:pPr algn="just"/>
            <a:r>
              <a:rPr lang="en-US" sz="1400" b="1" dirty="0">
                <a:solidFill>
                  <a:schemeClr val="tx1"/>
                </a:solidFill>
                <a:latin typeface="+mn-lt"/>
                <a:cs typeface="Times New Roman" panose="02020603050405020304" pitchFamily="18" charset="0"/>
              </a:rPr>
              <a:t>This standard requires the organization to collect and process data in a lawful, fair, and transparent manner, gathering only what is necessary for clearly explained purposes (minimization, defined retention period, secure deletion). </a:t>
            </a:r>
            <a:r>
              <a:rPr lang="en-US" sz="1400" dirty="0">
                <a:solidFill>
                  <a:schemeClr val="tx1"/>
                </a:solidFill>
                <a:latin typeface="+mn-lt"/>
                <a:cs typeface="Times New Roman" panose="02020603050405020304" pitchFamily="18" charset="0"/>
              </a:rPr>
              <a:t>When data is collected or shared without clear consent and safeguards, farmers can be harmed through loss of privacy, unwanted profiling, exclusion from services, fraud or identity misuse, and misuse of sensitive information (e.g., location, biometrics, financial details) that may expose them to security or reputational risks. Producers are informed simply of what is collected, why, for how long, with whom it is shared, and their rights (access, rectification, withdrawal of consent where applicable, complaint) via a privacy notice shared prior to any collection. Security is ensured by access controls (role-based rights), passwords/MFA, encryption and backups, device management (remote locking, wiping), physical storage under lock and key, and logging of access; third-party service providers/agents are covered by sharing/processing agreements limiting uses and prohibiting any unauthorized resale or transfer. Sensitive data (biometrics, precise location, financial information) is subject to enhanced safeguards. A designated manager oversees level of implementation, team training, and an incident response plan (detection, recording, notification, and remediation). </a:t>
            </a:r>
          </a:p>
          <a:p>
            <a:pPr algn="just"/>
            <a:r>
              <a:rPr lang="en-US" sz="1400" b="1" i="1" dirty="0">
                <a:solidFill>
                  <a:schemeClr val="accent4"/>
                </a:solidFill>
                <a:latin typeface="+mn-lt"/>
                <a:cs typeface="Times New Roman" panose="02020603050405020304" pitchFamily="18" charset="0"/>
              </a:rPr>
              <a:t>Rationale: Standard 6 guarantees secure, useful, and controlled data, and smallholder farmers who are informed and able to exercise their rights.</a:t>
            </a:r>
          </a:p>
        </p:txBody>
      </p:sp>
      <p:sp>
        <p:nvSpPr>
          <p:cNvPr id="4" name="Espace réservé du numéro de diapositive 3">
            <a:extLst>
              <a:ext uri="{FF2B5EF4-FFF2-40B4-BE49-F238E27FC236}">
                <a16:creationId xmlns:a16="http://schemas.microsoft.com/office/drawing/2014/main" id="{9C802E6B-6C4F-791C-4E1F-AA84B3A30C35}"/>
              </a:ext>
            </a:extLst>
          </p:cNvPr>
          <p:cNvSpPr>
            <a:spLocks noGrp="1"/>
          </p:cNvSpPr>
          <p:nvPr>
            <p:ph type="sldNum" sz="quarter" idx="12"/>
          </p:nvPr>
        </p:nvSpPr>
        <p:spPr/>
        <p:txBody>
          <a:bodyPr/>
          <a:lstStyle/>
          <a:p>
            <a:fld id="{F49B05DC-A0B4-4A2B-BDBC-1C0E72D37786}" type="slidenum">
              <a:rPr lang="fr-FR" smtClean="0"/>
              <a:t>18</a:t>
            </a:fld>
            <a:endParaRPr lang="fr-FR" dirty="0"/>
          </a:p>
        </p:txBody>
      </p:sp>
      <p:pic>
        <p:nvPicPr>
          <p:cNvPr id="5" name="Image 4">
            <a:extLst>
              <a:ext uri="{FF2B5EF4-FFF2-40B4-BE49-F238E27FC236}">
                <a16:creationId xmlns:a16="http://schemas.microsoft.com/office/drawing/2014/main" id="{A214EF4E-D85D-2E34-0D22-D4072359391A}"/>
              </a:ext>
            </a:extLst>
          </p:cNvPr>
          <p:cNvPicPr>
            <a:picLocks noChangeAspect="1"/>
          </p:cNvPicPr>
          <p:nvPr/>
        </p:nvPicPr>
        <p:blipFill>
          <a:blip r:embed="rId2"/>
          <a:stretch>
            <a:fillRect/>
          </a:stretch>
        </p:blipFill>
        <p:spPr>
          <a:xfrm>
            <a:off x="3766999" y="4238565"/>
            <a:ext cx="4658002" cy="2300258"/>
          </a:xfrm>
          <a:prstGeom prst="rect">
            <a:avLst/>
          </a:prstGeom>
        </p:spPr>
      </p:pic>
    </p:spTree>
    <p:extLst>
      <p:ext uri="{BB962C8B-B14F-4D97-AF65-F5344CB8AC3E}">
        <p14:creationId xmlns:p14="http://schemas.microsoft.com/office/powerpoint/2010/main" val="3887575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CE746-AAC4-84CD-7E89-6C9CD0545DCF}"/>
            </a:ext>
          </a:extLst>
        </p:cNvPr>
        <p:cNvGrpSpPr/>
        <p:nvPr/>
      </p:nvGrpSpPr>
      <p:grpSpPr>
        <a:xfrm>
          <a:off x="0" y="0"/>
          <a:ext cx="0" cy="0"/>
          <a:chOff x="0" y="0"/>
          <a:chExt cx="0" cy="0"/>
        </a:xfrm>
      </p:grpSpPr>
      <p:sp>
        <p:nvSpPr>
          <p:cNvPr id="3" name="Sous-titre 2">
            <a:extLst>
              <a:ext uri="{FF2B5EF4-FFF2-40B4-BE49-F238E27FC236}">
                <a16:creationId xmlns:a16="http://schemas.microsoft.com/office/drawing/2014/main" id="{CE3E30EE-F5C5-7F5E-31F8-6F8B71D890FE}"/>
              </a:ext>
            </a:extLst>
          </p:cNvPr>
          <p:cNvSpPr>
            <a:spLocks noGrp="1"/>
          </p:cNvSpPr>
          <p:nvPr>
            <p:ph type="subTitle" idx="1"/>
          </p:nvPr>
        </p:nvSpPr>
        <p:spPr>
          <a:xfrm>
            <a:off x="519539" y="224286"/>
            <a:ext cx="11152917" cy="574827"/>
          </a:xfrm>
        </p:spPr>
        <p:txBody>
          <a:bodyPr>
            <a:normAutofit lnSpcReduction="10000"/>
          </a:bodyPr>
          <a:lstStyle/>
          <a:p>
            <a:r>
              <a:rPr lang="fr-FR" sz="3200" b="1" dirty="0">
                <a:latin typeface="+mn-lt"/>
                <a:cs typeface="Times New Roman" panose="02020603050405020304" pitchFamily="18" charset="0"/>
              </a:rPr>
              <a:t>Standard 6 – </a:t>
            </a:r>
            <a:r>
              <a:rPr lang="fr-FR" sz="3200" b="1" dirty="0" err="1">
                <a:latin typeface="+mn-lt"/>
                <a:cs typeface="Times New Roman" panose="02020603050405020304" pitchFamily="18" charset="0"/>
              </a:rPr>
              <a:t>Privacy</a:t>
            </a:r>
            <a:r>
              <a:rPr lang="fr-FR" sz="3200" b="1" dirty="0">
                <a:latin typeface="+mn-lt"/>
                <a:cs typeface="Times New Roman" panose="02020603050405020304" pitchFamily="18" charset="0"/>
              </a:rPr>
              <a:t> - </a:t>
            </a:r>
            <a:r>
              <a:rPr lang="fr-FR" sz="3200" b="1" dirty="0" err="1">
                <a:latin typeface="+mn-lt"/>
                <a:cs typeface="Times New Roman" panose="02020603050405020304" pitchFamily="18" charset="0"/>
              </a:rPr>
              <a:t>Results</a:t>
            </a:r>
            <a:endParaRPr lang="fr-FR" sz="3200" b="1" dirty="0">
              <a:latin typeface="+mn-lt"/>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8DCBD224-4E9E-CDFB-67AF-66CF9DEA59E0}"/>
              </a:ext>
            </a:extLst>
          </p:cNvPr>
          <p:cNvSpPr>
            <a:spLocks noGrp="1"/>
          </p:cNvSpPr>
          <p:nvPr>
            <p:ph type="sldNum" sz="quarter" idx="12"/>
          </p:nvPr>
        </p:nvSpPr>
        <p:spPr/>
        <p:txBody>
          <a:bodyPr/>
          <a:lstStyle/>
          <a:p>
            <a:fld id="{F49B05DC-A0B4-4A2B-BDBC-1C0E72D37786}" type="slidenum">
              <a:rPr lang="fr-FR" smtClean="0"/>
              <a:t>19</a:t>
            </a:fld>
            <a:endParaRPr lang="fr-FR"/>
          </a:p>
        </p:txBody>
      </p:sp>
      <p:graphicFrame>
        <p:nvGraphicFramePr>
          <p:cNvPr id="5" name="Tableau 5">
            <a:extLst>
              <a:ext uri="{FF2B5EF4-FFF2-40B4-BE49-F238E27FC236}">
                <a16:creationId xmlns:a16="http://schemas.microsoft.com/office/drawing/2014/main" id="{FFEC7FE6-2AF9-63BF-7AB8-4B974C9CEEBC}"/>
              </a:ext>
            </a:extLst>
          </p:cNvPr>
          <p:cNvGraphicFramePr>
            <a:graphicFrameLocks noGrp="1"/>
          </p:cNvGraphicFramePr>
          <p:nvPr/>
        </p:nvGraphicFramePr>
        <p:xfrm>
          <a:off x="126519" y="1049280"/>
          <a:ext cx="11938959" cy="4668895"/>
        </p:xfrm>
        <a:graphic>
          <a:graphicData uri="http://schemas.openxmlformats.org/drawingml/2006/table">
            <a:tbl>
              <a:tblPr firstRow="1" bandRow="1">
                <a:tableStyleId>{D7AC3CCA-C797-4891-BE02-D94E43425B78}</a:tableStyleId>
              </a:tblPr>
              <a:tblGrid>
                <a:gridCol w="5980983">
                  <a:extLst>
                    <a:ext uri="{9D8B030D-6E8A-4147-A177-3AD203B41FA5}">
                      <a16:colId xmlns:a16="http://schemas.microsoft.com/office/drawing/2014/main" val="800844610"/>
                    </a:ext>
                  </a:extLst>
                </a:gridCol>
                <a:gridCol w="5957976">
                  <a:extLst>
                    <a:ext uri="{9D8B030D-6E8A-4147-A177-3AD203B41FA5}">
                      <a16:colId xmlns:a16="http://schemas.microsoft.com/office/drawing/2014/main" val="872362774"/>
                    </a:ext>
                  </a:extLst>
                </a:gridCol>
              </a:tblGrid>
              <a:tr h="4603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tx2"/>
                          </a:solidFill>
                        </a:rPr>
                        <a:t>What</a:t>
                      </a:r>
                      <a:r>
                        <a:rPr lang="fr-FR" dirty="0">
                          <a:solidFill>
                            <a:schemeClr val="tx2"/>
                          </a:solidFill>
                        </a:rPr>
                        <a:t> </a:t>
                      </a:r>
                      <a:r>
                        <a:rPr lang="fr-FR" dirty="0" err="1">
                          <a:solidFill>
                            <a:schemeClr val="tx2"/>
                          </a:solidFill>
                        </a:rPr>
                        <a:t>is</a:t>
                      </a:r>
                      <a:r>
                        <a:rPr lang="fr-FR" dirty="0">
                          <a:solidFill>
                            <a:schemeClr val="tx2"/>
                          </a:solidFill>
                        </a:rPr>
                        <a:t> positive</a:t>
                      </a:r>
                    </a:p>
                  </a:txBody>
                  <a:tcP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accent1"/>
                          </a:solidFill>
                        </a:rPr>
                        <a:t>What</a:t>
                      </a:r>
                      <a:r>
                        <a:rPr lang="fr-FR" dirty="0">
                          <a:solidFill>
                            <a:schemeClr val="accent1"/>
                          </a:solidFill>
                        </a:rPr>
                        <a:t> </a:t>
                      </a:r>
                      <a:r>
                        <a:rPr lang="fr-FR" dirty="0" err="1">
                          <a:solidFill>
                            <a:schemeClr val="accent1"/>
                          </a:solidFill>
                        </a:rPr>
                        <a:t>could</a:t>
                      </a:r>
                      <a:r>
                        <a:rPr lang="fr-FR" dirty="0">
                          <a:solidFill>
                            <a:schemeClr val="accent1"/>
                          </a:solidFill>
                        </a:rPr>
                        <a:t> </a:t>
                      </a:r>
                      <a:r>
                        <a:rPr lang="fr-FR" dirty="0" err="1">
                          <a:solidFill>
                            <a:schemeClr val="accent1"/>
                          </a:solidFill>
                        </a:rPr>
                        <a:t>be</a:t>
                      </a:r>
                      <a:r>
                        <a:rPr lang="fr-FR" dirty="0">
                          <a:solidFill>
                            <a:schemeClr val="accent1"/>
                          </a:solidFill>
                        </a:rPr>
                        <a:t> </a:t>
                      </a:r>
                      <a:r>
                        <a:rPr lang="fr-FR" dirty="0" err="1">
                          <a:solidFill>
                            <a:schemeClr val="accent1"/>
                          </a:solidFill>
                        </a:rPr>
                        <a:t>improved</a:t>
                      </a:r>
                      <a:endParaRPr lang="fr-FR" dirty="0">
                        <a:solidFill>
                          <a:schemeClr val="accent1"/>
                        </a:solidFill>
                      </a:endParaRPr>
                    </a:p>
                  </a:txBody>
                  <a:tcPr>
                    <a:solidFill>
                      <a:schemeClr val="accent6">
                        <a:lumMod val="20000"/>
                        <a:lumOff val="80000"/>
                      </a:schemeClr>
                    </a:solidFill>
                  </a:tcPr>
                </a:tc>
                <a:extLst>
                  <a:ext uri="{0D108BD9-81ED-4DB2-BD59-A6C34878D82A}">
                    <a16:rowId xmlns:a16="http://schemas.microsoft.com/office/drawing/2014/main" val="962518668"/>
                  </a:ext>
                </a:extLst>
              </a:tr>
              <a:tr h="4208552">
                <a:tc>
                  <a:txBody>
                    <a:bodyPr/>
                    <a:lstStyle/>
                    <a:p>
                      <a:endParaRPr lang="fr-BJ" sz="1800" kern="1200" dirty="0">
                        <a:solidFill>
                          <a:schemeClr val="dk1"/>
                        </a:solidFill>
                        <a:effectLst/>
                        <a:latin typeface="+mn-lt"/>
                        <a:ea typeface="+mn-ea"/>
                        <a:cs typeface="+mn-cs"/>
                      </a:endParaRPr>
                    </a:p>
                  </a:txBody>
                  <a:tcPr>
                    <a:noFill/>
                  </a:tcPr>
                </a:tc>
                <a:tc>
                  <a:txBody>
                    <a:bodyPr/>
                    <a:lstStyle/>
                    <a:p>
                      <a:endParaRPr lang="fr-FR" sz="1800" i="1" dirty="0">
                        <a:solidFill>
                          <a:schemeClr val="accent5">
                            <a:lumMod val="40000"/>
                            <a:lumOff val="60000"/>
                          </a:schemeClr>
                        </a:solidFill>
                      </a:endParaRPr>
                    </a:p>
                  </a:txBody>
                  <a:tcPr>
                    <a:noFill/>
                  </a:tcPr>
                </a:tc>
                <a:extLst>
                  <a:ext uri="{0D108BD9-81ED-4DB2-BD59-A6C34878D82A}">
                    <a16:rowId xmlns:a16="http://schemas.microsoft.com/office/drawing/2014/main" val="3433019948"/>
                  </a:ext>
                </a:extLst>
              </a:tr>
            </a:tbl>
          </a:graphicData>
        </a:graphic>
      </p:graphicFrame>
    </p:spTree>
    <p:extLst>
      <p:ext uri="{BB962C8B-B14F-4D97-AF65-F5344CB8AC3E}">
        <p14:creationId xmlns:p14="http://schemas.microsoft.com/office/powerpoint/2010/main" val="1371760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DAE1D6-33E2-837B-CFBC-45E474859235}"/>
              </a:ext>
            </a:extLst>
          </p:cNvPr>
          <p:cNvSpPr>
            <a:spLocks noGrp="1"/>
          </p:cNvSpPr>
          <p:nvPr>
            <p:ph type="title"/>
          </p:nvPr>
        </p:nvSpPr>
        <p:spPr>
          <a:xfrm>
            <a:off x="831850" y="481272"/>
            <a:ext cx="10515600" cy="892670"/>
          </a:xfrm>
        </p:spPr>
        <p:txBody>
          <a:bodyPr>
            <a:normAutofit/>
          </a:bodyPr>
          <a:lstStyle/>
          <a:p>
            <a:pPr algn="ctr"/>
            <a:r>
              <a:rPr lang="fr-FR" sz="4000" b="1" dirty="0">
                <a:latin typeface="+mn-lt"/>
                <a:cs typeface="Times New Roman" panose="02020603050405020304" pitchFamily="18" charset="0"/>
              </a:rPr>
              <a:t>Introduction</a:t>
            </a:r>
          </a:p>
        </p:txBody>
      </p:sp>
      <p:sp>
        <p:nvSpPr>
          <p:cNvPr id="3" name="Espace réservé du texte 2">
            <a:extLst>
              <a:ext uri="{FF2B5EF4-FFF2-40B4-BE49-F238E27FC236}">
                <a16:creationId xmlns:a16="http://schemas.microsoft.com/office/drawing/2014/main" id="{FA0661A3-E0FB-33A7-16B4-5437DA859A32}"/>
              </a:ext>
            </a:extLst>
          </p:cNvPr>
          <p:cNvSpPr>
            <a:spLocks noGrp="1"/>
          </p:cNvSpPr>
          <p:nvPr>
            <p:ph type="body" idx="1"/>
          </p:nvPr>
        </p:nvSpPr>
        <p:spPr>
          <a:xfrm>
            <a:off x="310550" y="1716656"/>
            <a:ext cx="11036899" cy="4927491"/>
          </a:xfrm>
        </p:spPr>
        <p:txBody>
          <a:bodyPr>
            <a:noAutofit/>
          </a:bodyPr>
          <a:lstStyle/>
          <a:p>
            <a:r>
              <a:rPr lang="en-US" sz="2000" dirty="0">
                <a:solidFill>
                  <a:schemeClr val="bg1"/>
                </a:solidFill>
                <a:latin typeface="+mn-lt"/>
                <a:cs typeface="Times New Roman" panose="02020603050405020304" pitchFamily="18" charset="0"/>
              </a:rPr>
              <a:t>[Describe the context of the assessment, the date of the field mission, </a:t>
            </a:r>
            <a:r>
              <a:rPr lang="en-US" sz="2000" dirty="0" err="1">
                <a:solidFill>
                  <a:schemeClr val="bg1"/>
                </a:solidFill>
                <a:latin typeface="+mn-lt"/>
                <a:cs typeface="Times New Roman" panose="02020603050405020304" pitchFamily="18" charset="0"/>
              </a:rPr>
              <a:t>etc</a:t>
            </a:r>
            <a:r>
              <a:rPr lang="en-US" sz="2000" dirty="0">
                <a:solidFill>
                  <a:schemeClr val="bg1"/>
                </a:solidFill>
                <a:latin typeface="+mn-lt"/>
                <a:cs typeface="Times New Roman" panose="02020603050405020304" pitchFamily="18" charset="0"/>
              </a:rPr>
              <a:t>,]</a:t>
            </a:r>
          </a:p>
          <a:p>
            <a:r>
              <a:rPr lang="en-US" sz="2000" dirty="0">
                <a:solidFill>
                  <a:schemeClr val="bg1"/>
                </a:solidFill>
                <a:latin typeface="+mn-lt"/>
                <a:cs typeface="Times New Roman" panose="02020603050405020304" pitchFamily="18" charset="0"/>
              </a:rPr>
              <a:t>[Describe the main activities realized by the consultant]</a:t>
            </a:r>
            <a:br>
              <a:rPr lang="en-US" sz="2800" dirty="0">
                <a:solidFill>
                  <a:schemeClr val="bg1"/>
                </a:solidFill>
                <a:latin typeface="Times New Roman" panose="02020603050405020304" pitchFamily="18" charset="0"/>
                <a:cs typeface="Times New Roman" panose="02020603050405020304" pitchFamily="18" charset="0"/>
              </a:rPr>
            </a:br>
            <a:endParaRPr lang="en-US" sz="1200" dirty="0">
              <a:solidFill>
                <a:schemeClr val="bg1"/>
              </a:solidFill>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9879C0C-E85A-824C-97A5-79C8A0A68859}"/>
              </a:ext>
            </a:extLst>
          </p:cNvPr>
          <p:cNvSpPr>
            <a:spLocks noGrp="1"/>
          </p:cNvSpPr>
          <p:nvPr>
            <p:ph type="sldNum" sz="quarter" idx="12"/>
          </p:nvPr>
        </p:nvSpPr>
        <p:spPr/>
        <p:txBody>
          <a:bodyPr/>
          <a:lstStyle/>
          <a:p>
            <a:fld id="{F49B05DC-A0B4-4A2B-BDBC-1C0E72D37786}" type="slidenum">
              <a:rPr lang="fr-FR" smtClean="0"/>
              <a:t>2</a:t>
            </a:fld>
            <a:endParaRPr lang="fr-FR"/>
          </a:p>
        </p:txBody>
      </p:sp>
    </p:spTree>
    <p:extLst>
      <p:ext uri="{BB962C8B-B14F-4D97-AF65-F5344CB8AC3E}">
        <p14:creationId xmlns:p14="http://schemas.microsoft.com/office/powerpoint/2010/main" val="2658326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F50C2-C916-E7F2-0E67-CC34CFD1135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A75BD73-5C15-F06D-5EBB-0907347DB5AC}"/>
              </a:ext>
            </a:extLst>
          </p:cNvPr>
          <p:cNvSpPr>
            <a:spLocks noGrp="1"/>
          </p:cNvSpPr>
          <p:nvPr>
            <p:ph type="title"/>
          </p:nvPr>
        </p:nvSpPr>
        <p:spPr>
          <a:xfrm>
            <a:off x="523821" y="556386"/>
            <a:ext cx="11416456" cy="345773"/>
          </a:xfrm>
        </p:spPr>
        <p:txBody>
          <a:bodyPr>
            <a:noAutofit/>
          </a:bodyPr>
          <a:lstStyle/>
          <a:p>
            <a:r>
              <a:rPr lang="en-CA" sz="2000" b="1" dirty="0"/>
              <a:t>Standard</a:t>
            </a:r>
            <a:r>
              <a:rPr lang="en-CA" sz="2000" dirty="0"/>
              <a:t> </a:t>
            </a:r>
            <a:r>
              <a:rPr lang="en-CA" sz="2000" b="1" dirty="0"/>
              <a:t>7 - </a:t>
            </a:r>
            <a:r>
              <a:rPr lang="en-US" sz="2000" b="1" dirty="0"/>
              <a:t>The organization receives and resolves complaints related to its own operations, employees, agents, products &amp; services from its stakeholders = [XX]% </a:t>
            </a:r>
            <a:endParaRPr lang="fr-FR" sz="2000" b="1" dirty="0">
              <a:solidFill>
                <a:schemeClr val="accent4">
                  <a:lumMod val="75000"/>
                </a:schemeClr>
              </a:solidFill>
            </a:endParaRPr>
          </a:p>
        </p:txBody>
      </p:sp>
      <p:sp>
        <p:nvSpPr>
          <p:cNvPr id="3" name="Espace réservé du texte 2">
            <a:extLst>
              <a:ext uri="{FF2B5EF4-FFF2-40B4-BE49-F238E27FC236}">
                <a16:creationId xmlns:a16="http://schemas.microsoft.com/office/drawing/2014/main" id="{C65E895F-D048-FE59-82CF-BFB12E778A95}"/>
              </a:ext>
            </a:extLst>
          </p:cNvPr>
          <p:cNvSpPr>
            <a:spLocks noGrp="1"/>
          </p:cNvSpPr>
          <p:nvPr>
            <p:ph type="body" idx="1"/>
          </p:nvPr>
        </p:nvSpPr>
        <p:spPr>
          <a:xfrm>
            <a:off x="523821" y="1037366"/>
            <a:ext cx="11129648" cy="2956664"/>
          </a:xfrm>
          <a:ln w="12700">
            <a:solidFill>
              <a:schemeClr val="accent4"/>
            </a:solidFill>
          </a:ln>
        </p:spPr>
        <p:txBody>
          <a:bodyPr anchor="ctr" anchorCtr="0">
            <a:noAutofit/>
          </a:bodyPr>
          <a:lstStyle/>
          <a:p>
            <a:pPr algn="just"/>
            <a:r>
              <a:rPr lang="en-US" sz="1400" b="1" dirty="0">
                <a:solidFill>
                  <a:schemeClr val="tx1"/>
                </a:solidFill>
                <a:latin typeface="+mn-lt"/>
                <a:cs typeface="Times New Roman" panose="02020603050405020304" pitchFamily="18" charset="0"/>
              </a:rPr>
              <a:t>This standard requires a secure, accessible, and trustworthy complaints mechanism to address grievances related to operations, employees, agents, products, and services, originating from smallholder farmers, local communities, and any other affected parties. </a:t>
            </a:r>
            <a:r>
              <a:rPr lang="en-US" sz="1400" dirty="0">
                <a:solidFill>
                  <a:schemeClr val="tx1"/>
                </a:solidFill>
                <a:latin typeface="+mn-lt"/>
                <a:cs typeface="Times New Roman" panose="02020603050405020304" pitchFamily="18" charset="0"/>
              </a:rPr>
              <a:t>When complaints are not received or handled safely, harm can persist unnoticed—farmers may avoid speaking up for fear of retaliation, problems may repeat (e.g., unfair deductions, abusive </a:t>
            </a:r>
            <a:r>
              <a:rPr lang="en-US" sz="1400" dirty="0" err="1">
                <a:solidFill>
                  <a:schemeClr val="tx1"/>
                </a:solidFill>
                <a:latin typeface="+mn-lt"/>
                <a:cs typeface="Times New Roman" panose="02020603050405020304" pitchFamily="18" charset="0"/>
              </a:rPr>
              <a:t>behaviour</a:t>
            </a:r>
            <a:r>
              <a:rPr lang="en-US" sz="1400" dirty="0">
                <a:solidFill>
                  <a:schemeClr val="tx1"/>
                </a:solidFill>
                <a:latin typeface="+mn-lt"/>
                <a:cs typeface="Times New Roman" panose="02020603050405020304" pitchFamily="18" charset="0"/>
              </a:rPr>
              <a:t>, faulty inputs), and unresolved grievances can escalate into loss of income, conflict, or reputational and legal risks for the organization. In practical terms, the organization provides several channels that are free of charge, in local languages, and adapted to low literacy levels, with confidentiality, anonymity options, and a no-retaliation policy. Decisions are notified to complainants and, in the event of harm, effective remediation is offered (correction of practice, replacement/compensation, disciplinary measures). The system also covers agents/subcontractors (contractual clauses, supervision, reporting), is visible at service points (clear signage), and is monitored by indicators, with trend analysis by the management committee and continuous improvement. </a:t>
            </a:r>
          </a:p>
          <a:p>
            <a:pPr algn="just"/>
            <a:r>
              <a:rPr lang="en-US" sz="1400" b="1" i="1" dirty="0">
                <a:solidFill>
                  <a:schemeClr val="accent4"/>
                </a:solidFill>
                <a:latin typeface="+mn-lt"/>
                <a:cs typeface="Times New Roman" panose="02020603050405020304" pitchFamily="18" charset="0"/>
              </a:rPr>
              <a:t>Rationale: Standard 7 ensures that any justified criticism is translated into a response and redress, while feeding into organizational learning.</a:t>
            </a:r>
          </a:p>
        </p:txBody>
      </p:sp>
      <p:sp>
        <p:nvSpPr>
          <p:cNvPr id="4" name="Espace réservé du numéro de diapositive 3">
            <a:extLst>
              <a:ext uri="{FF2B5EF4-FFF2-40B4-BE49-F238E27FC236}">
                <a16:creationId xmlns:a16="http://schemas.microsoft.com/office/drawing/2014/main" id="{B4785A6F-1E1A-1DB1-6984-89CBDA328888}"/>
              </a:ext>
            </a:extLst>
          </p:cNvPr>
          <p:cNvSpPr>
            <a:spLocks noGrp="1"/>
          </p:cNvSpPr>
          <p:nvPr>
            <p:ph type="sldNum" sz="quarter" idx="12"/>
          </p:nvPr>
        </p:nvSpPr>
        <p:spPr/>
        <p:txBody>
          <a:bodyPr/>
          <a:lstStyle/>
          <a:p>
            <a:fld id="{F49B05DC-A0B4-4A2B-BDBC-1C0E72D37786}" type="slidenum">
              <a:rPr lang="fr-FR" smtClean="0"/>
              <a:t>20</a:t>
            </a:fld>
            <a:endParaRPr lang="fr-FR" dirty="0"/>
          </a:p>
        </p:txBody>
      </p:sp>
      <p:pic>
        <p:nvPicPr>
          <p:cNvPr id="6" name="Image 5">
            <a:extLst>
              <a:ext uri="{FF2B5EF4-FFF2-40B4-BE49-F238E27FC236}">
                <a16:creationId xmlns:a16="http://schemas.microsoft.com/office/drawing/2014/main" id="{6C8F03B3-104F-1A40-82F1-D6408BA9261D}"/>
              </a:ext>
            </a:extLst>
          </p:cNvPr>
          <p:cNvPicPr>
            <a:picLocks noChangeAspect="1"/>
          </p:cNvPicPr>
          <p:nvPr/>
        </p:nvPicPr>
        <p:blipFill>
          <a:blip r:embed="rId2"/>
          <a:stretch>
            <a:fillRect/>
          </a:stretch>
        </p:blipFill>
        <p:spPr>
          <a:xfrm>
            <a:off x="4469395" y="4052887"/>
            <a:ext cx="3238500" cy="2486025"/>
          </a:xfrm>
          <a:prstGeom prst="rect">
            <a:avLst/>
          </a:prstGeom>
        </p:spPr>
      </p:pic>
    </p:spTree>
    <p:extLst>
      <p:ext uri="{BB962C8B-B14F-4D97-AF65-F5344CB8AC3E}">
        <p14:creationId xmlns:p14="http://schemas.microsoft.com/office/powerpoint/2010/main" val="2166920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14EF8-B165-35A9-AE8D-760C8C8C592D}"/>
            </a:ext>
          </a:extLst>
        </p:cNvPr>
        <p:cNvGrpSpPr/>
        <p:nvPr/>
      </p:nvGrpSpPr>
      <p:grpSpPr>
        <a:xfrm>
          <a:off x="0" y="0"/>
          <a:ext cx="0" cy="0"/>
          <a:chOff x="0" y="0"/>
          <a:chExt cx="0" cy="0"/>
        </a:xfrm>
      </p:grpSpPr>
      <p:sp>
        <p:nvSpPr>
          <p:cNvPr id="3" name="Sous-titre 2">
            <a:extLst>
              <a:ext uri="{FF2B5EF4-FFF2-40B4-BE49-F238E27FC236}">
                <a16:creationId xmlns:a16="http://schemas.microsoft.com/office/drawing/2014/main" id="{437F09B7-DC10-2974-A385-B51CBB7849B6}"/>
              </a:ext>
            </a:extLst>
          </p:cNvPr>
          <p:cNvSpPr>
            <a:spLocks noGrp="1"/>
          </p:cNvSpPr>
          <p:nvPr>
            <p:ph type="subTitle" idx="1"/>
          </p:nvPr>
        </p:nvSpPr>
        <p:spPr>
          <a:xfrm>
            <a:off x="519539" y="224286"/>
            <a:ext cx="11152917" cy="574827"/>
          </a:xfrm>
        </p:spPr>
        <p:txBody>
          <a:bodyPr>
            <a:normAutofit lnSpcReduction="10000"/>
          </a:bodyPr>
          <a:lstStyle/>
          <a:p>
            <a:r>
              <a:rPr lang="fr-FR" sz="3200" b="1" dirty="0">
                <a:latin typeface="+mn-lt"/>
                <a:cs typeface="Times New Roman" panose="02020603050405020304" pitchFamily="18" charset="0"/>
              </a:rPr>
              <a:t>Standard 7 – Complaints - </a:t>
            </a:r>
            <a:r>
              <a:rPr lang="fr-FR" sz="3200" b="1" dirty="0" err="1">
                <a:latin typeface="+mn-lt"/>
                <a:cs typeface="Times New Roman" panose="02020603050405020304" pitchFamily="18" charset="0"/>
              </a:rPr>
              <a:t>Results</a:t>
            </a:r>
            <a:endParaRPr lang="fr-FR" sz="3200" b="1" dirty="0">
              <a:latin typeface="+mn-lt"/>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B38586F6-18B4-57F3-CB76-D0D2647A2338}"/>
              </a:ext>
            </a:extLst>
          </p:cNvPr>
          <p:cNvSpPr>
            <a:spLocks noGrp="1"/>
          </p:cNvSpPr>
          <p:nvPr>
            <p:ph type="sldNum" sz="quarter" idx="12"/>
          </p:nvPr>
        </p:nvSpPr>
        <p:spPr/>
        <p:txBody>
          <a:bodyPr/>
          <a:lstStyle/>
          <a:p>
            <a:fld id="{F49B05DC-A0B4-4A2B-BDBC-1C0E72D37786}" type="slidenum">
              <a:rPr lang="fr-FR" smtClean="0"/>
              <a:t>21</a:t>
            </a:fld>
            <a:endParaRPr lang="fr-FR"/>
          </a:p>
        </p:txBody>
      </p:sp>
      <p:graphicFrame>
        <p:nvGraphicFramePr>
          <p:cNvPr id="5" name="Tableau 5">
            <a:extLst>
              <a:ext uri="{FF2B5EF4-FFF2-40B4-BE49-F238E27FC236}">
                <a16:creationId xmlns:a16="http://schemas.microsoft.com/office/drawing/2014/main" id="{E304DF89-E5EA-2ACC-2184-6846E47BBE5E}"/>
              </a:ext>
            </a:extLst>
          </p:cNvPr>
          <p:cNvGraphicFramePr>
            <a:graphicFrameLocks noGrp="1"/>
          </p:cNvGraphicFramePr>
          <p:nvPr/>
        </p:nvGraphicFramePr>
        <p:xfrm>
          <a:off x="126519" y="1049280"/>
          <a:ext cx="11938959" cy="4668895"/>
        </p:xfrm>
        <a:graphic>
          <a:graphicData uri="http://schemas.openxmlformats.org/drawingml/2006/table">
            <a:tbl>
              <a:tblPr firstRow="1" bandRow="1">
                <a:tableStyleId>{D7AC3CCA-C797-4891-BE02-D94E43425B78}</a:tableStyleId>
              </a:tblPr>
              <a:tblGrid>
                <a:gridCol w="5980983">
                  <a:extLst>
                    <a:ext uri="{9D8B030D-6E8A-4147-A177-3AD203B41FA5}">
                      <a16:colId xmlns:a16="http://schemas.microsoft.com/office/drawing/2014/main" val="800844610"/>
                    </a:ext>
                  </a:extLst>
                </a:gridCol>
                <a:gridCol w="5957976">
                  <a:extLst>
                    <a:ext uri="{9D8B030D-6E8A-4147-A177-3AD203B41FA5}">
                      <a16:colId xmlns:a16="http://schemas.microsoft.com/office/drawing/2014/main" val="872362774"/>
                    </a:ext>
                  </a:extLst>
                </a:gridCol>
              </a:tblGrid>
              <a:tr h="4603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tx2"/>
                          </a:solidFill>
                        </a:rPr>
                        <a:t>What</a:t>
                      </a:r>
                      <a:r>
                        <a:rPr lang="fr-FR" dirty="0">
                          <a:solidFill>
                            <a:schemeClr val="tx2"/>
                          </a:solidFill>
                        </a:rPr>
                        <a:t> </a:t>
                      </a:r>
                      <a:r>
                        <a:rPr lang="fr-FR" dirty="0" err="1">
                          <a:solidFill>
                            <a:schemeClr val="tx2"/>
                          </a:solidFill>
                        </a:rPr>
                        <a:t>is</a:t>
                      </a:r>
                      <a:r>
                        <a:rPr lang="fr-FR" dirty="0">
                          <a:solidFill>
                            <a:schemeClr val="tx2"/>
                          </a:solidFill>
                        </a:rPr>
                        <a:t> positive</a:t>
                      </a:r>
                    </a:p>
                  </a:txBody>
                  <a:tcP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accent1"/>
                          </a:solidFill>
                        </a:rPr>
                        <a:t>What</a:t>
                      </a:r>
                      <a:r>
                        <a:rPr lang="fr-FR" dirty="0">
                          <a:solidFill>
                            <a:schemeClr val="accent1"/>
                          </a:solidFill>
                        </a:rPr>
                        <a:t> </a:t>
                      </a:r>
                      <a:r>
                        <a:rPr lang="fr-FR" dirty="0" err="1">
                          <a:solidFill>
                            <a:schemeClr val="accent1"/>
                          </a:solidFill>
                        </a:rPr>
                        <a:t>could</a:t>
                      </a:r>
                      <a:r>
                        <a:rPr lang="fr-FR" dirty="0">
                          <a:solidFill>
                            <a:schemeClr val="accent1"/>
                          </a:solidFill>
                        </a:rPr>
                        <a:t> </a:t>
                      </a:r>
                      <a:r>
                        <a:rPr lang="fr-FR" dirty="0" err="1">
                          <a:solidFill>
                            <a:schemeClr val="accent1"/>
                          </a:solidFill>
                        </a:rPr>
                        <a:t>be</a:t>
                      </a:r>
                      <a:r>
                        <a:rPr lang="fr-FR" dirty="0">
                          <a:solidFill>
                            <a:schemeClr val="accent1"/>
                          </a:solidFill>
                        </a:rPr>
                        <a:t> </a:t>
                      </a:r>
                      <a:r>
                        <a:rPr lang="fr-FR" dirty="0" err="1">
                          <a:solidFill>
                            <a:schemeClr val="accent1"/>
                          </a:solidFill>
                        </a:rPr>
                        <a:t>improved</a:t>
                      </a:r>
                      <a:endParaRPr lang="fr-FR" dirty="0">
                        <a:solidFill>
                          <a:schemeClr val="accent1"/>
                        </a:solidFill>
                      </a:endParaRPr>
                    </a:p>
                  </a:txBody>
                  <a:tcPr>
                    <a:solidFill>
                      <a:schemeClr val="accent6">
                        <a:lumMod val="20000"/>
                        <a:lumOff val="80000"/>
                      </a:schemeClr>
                    </a:solidFill>
                  </a:tcPr>
                </a:tc>
                <a:extLst>
                  <a:ext uri="{0D108BD9-81ED-4DB2-BD59-A6C34878D82A}">
                    <a16:rowId xmlns:a16="http://schemas.microsoft.com/office/drawing/2014/main" val="962518668"/>
                  </a:ext>
                </a:extLst>
              </a:tr>
              <a:tr h="4208552">
                <a:tc>
                  <a:txBody>
                    <a:bodyPr/>
                    <a:lstStyle/>
                    <a:p>
                      <a:endParaRPr lang="fr-BJ" sz="1800" kern="1200" dirty="0">
                        <a:solidFill>
                          <a:schemeClr val="dk1"/>
                        </a:solidFill>
                        <a:effectLst/>
                        <a:latin typeface="+mn-lt"/>
                        <a:ea typeface="+mn-ea"/>
                        <a:cs typeface="+mn-cs"/>
                      </a:endParaRPr>
                    </a:p>
                  </a:txBody>
                  <a:tcPr>
                    <a:noFill/>
                  </a:tcPr>
                </a:tc>
                <a:tc>
                  <a:txBody>
                    <a:bodyPr/>
                    <a:lstStyle/>
                    <a:p>
                      <a:endParaRPr lang="fr-FR" sz="1800" i="1" dirty="0">
                        <a:solidFill>
                          <a:schemeClr val="accent5">
                            <a:lumMod val="40000"/>
                            <a:lumOff val="60000"/>
                          </a:schemeClr>
                        </a:solidFill>
                      </a:endParaRPr>
                    </a:p>
                  </a:txBody>
                  <a:tcPr>
                    <a:noFill/>
                  </a:tcPr>
                </a:tc>
                <a:extLst>
                  <a:ext uri="{0D108BD9-81ED-4DB2-BD59-A6C34878D82A}">
                    <a16:rowId xmlns:a16="http://schemas.microsoft.com/office/drawing/2014/main" val="3433019948"/>
                  </a:ext>
                </a:extLst>
              </a:tr>
            </a:tbl>
          </a:graphicData>
        </a:graphic>
      </p:graphicFrame>
    </p:spTree>
    <p:extLst>
      <p:ext uri="{BB962C8B-B14F-4D97-AF65-F5344CB8AC3E}">
        <p14:creationId xmlns:p14="http://schemas.microsoft.com/office/powerpoint/2010/main" val="3364340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4A2B0-33A8-0834-5E82-78EF58ACAA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BD207B1-31CD-C214-0A2A-ABC451B54350}"/>
              </a:ext>
            </a:extLst>
          </p:cNvPr>
          <p:cNvSpPr>
            <a:spLocks noGrp="1"/>
          </p:cNvSpPr>
          <p:nvPr>
            <p:ph type="title"/>
          </p:nvPr>
        </p:nvSpPr>
        <p:spPr>
          <a:xfrm>
            <a:off x="523821" y="556386"/>
            <a:ext cx="11416456" cy="345773"/>
          </a:xfrm>
        </p:spPr>
        <p:txBody>
          <a:bodyPr>
            <a:noAutofit/>
          </a:bodyPr>
          <a:lstStyle/>
          <a:p>
            <a:r>
              <a:rPr lang="en-CA" sz="2000" b="1" dirty="0"/>
              <a:t>Standard</a:t>
            </a:r>
            <a:r>
              <a:rPr lang="en-CA" sz="2000" dirty="0"/>
              <a:t> </a:t>
            </a:r>
            <a:r>
              <a:rPr lang="en-CA" sz="2000" b="1" dirty="0"/>
              <a:t>8 - </a:t>
            </a:r>
            <a:r>
              <a:rPr lang="en-US" sz="2000" b="1" dirty="0"/>
              <a:t>The governance and management are committed to smallholder farmer protection, and HR systems support its implementation = [XX]% </a:t>
            </a:r>
            <a:endParaRPr lang="fr-FR" sz="2000" b="1" dirty="0">
              <a:solidFill>
                <a:schemeClr val="accent4">
                  <a:lumMod val="75000"/>
                </a:schemeClr>
              </a:solidFill>
            </a:endParaRPr>
          </a:p>
        </p:txBody>
      </p:sp>
      <p:sp>
        <p:nvSpPr>
          <p:cNvPr id="3" name="Espace réservé du texte 2">
            <a:extLst>
              <a:ext uri="{FF2B5EF4-FFF2-40B4-BE49-F238E27FC236}">
                <a16:creationId xmlns:a16="http://schemas.microsoft.com/office/drawing/2014/main" id="{F106DF35-A756-5DF2-1408-F962857E188F}"/>
              </a:ext>
            </a:extLst>
          </p:cNvPr>
          <p:cNvSpPr>
            <a:spLocks noGrp="1"/>
          </p:cNvSpPr>
          <p:nvPr>
            <p:ph type="body" idx="1"/>
          </p:nvPr>
        </p:nvSpPr>
        <p:spPr>
          <a:xfrm>
            <a:off x="523821" y="1037366"/>
            <a:ext cx="11129648" cy="3362106"/>
          </a:xfrm>
          <a:ln w="12700">
            <a:solidFill>
              <a:schemeClr val="accent4"/>
            </a:solidFill>
          </a:ln>
        </p:spPr>
        <p:txBody>
          <a:bodyPr anchor="ctr" anchorCtr="0">
            <a:noAutofit/>
          </a:bodyPr>
          <a:lstStyle/>
          <a:p>
            <a:pPr algn="just"/>
            <a:r>
              <a:rPr lang="en-US" sz="1400" b="1" dirty="0">
                <a:solidFill>
                  <a:schemeClr val="tx1"/>
                </a:solidFill>
                <a:latin typeface="+mn-lt"/>
                <a:cs typeface="Times New Roman" panose="02020603050405020304" pitchFamily="18" charset="0"/>
              </a:rPr>
              <a:t>This standard requires an explicit and verifiable commitment from management and the board of directors to protect smallholder farmers, translated into governance, resources, and systems. </a:t>
            </a:r>
            <a:r>
              <a:rPr lang="en-US" sz="1400" dirty="0">
                <a:solidFill>
                  <a:schemeClr val="tx1"/>
                </a:solidFill>
                <a:latin typeface="+mn-lt"/>
                <a:cs typeface="Times New Roman" panose="02020603050405020304" pitchFamily="18" charset="0"/>
              </a:rPr>
              <a:t>Without clear ownership, incentives, and oversight, client protection can become inconsistent—especially when services are delivered through agents and partners—allowing harmful practices (e.g., abusive deductions, aggressive sales, poor complaint handling) to persist unchecked and creating significant operational, reputational, and legal risks. In concrete terms: a policy approved at the highest level; a designated manager (with a mandate, budget, and annual plan); the integration of Agri CP requirements into strategy, risk management, committees (credit/purchasing/quality), management reviews, and internal audits. HR supports implementation through a code of conduct, contractual clauses applicable to staff/agents/partners, training (onboarding + refresh), and aligned incentives (targets that do not encourage aggressive sales or abusive deductions), accompanied by a disciplinary mechanism and an ethics alert system. Partners/agents are subject to due diligence, contracts incorporating Client Protection requirements, and documented supervision (controls, audits, corrective plans). A dashboard tracks KPIs (training, incidents, complaints, resolution times, audit closures), feeds into corrective decisions and a cycle of continuous improvement (annual review, procedure updates). </a:t>
            </a:r>
          </a:p>
          <a:p>
            <a:pPr algn="just"/>
            <a:r>
              <a:rPr lang="en-US" sz="1400" b="1" i="1" dirty="0">
                <a:solidFill>
                  <a:schemeClr val="accent4"/>
                </a:solidFill>
                <a:latin typeface="+mn-lt"/>
                <a:cs typeface="Times New Roman" panose="02020603050405020304" pitchFamily="18" charset="0"/>
              </a:rPr>
              <a:t>Rationale: Standard 8 ensures that the protection of smallholder farmers is driven by governance, supported by HR, and effectively managed throughout the organization and its execution chain.</a:t>
            </a:r>
          </a:p>
        </p:txBody>
      </p:sp>
      <p:sp>
        <p:nvSpPr>
          <p:cNvPr id="4" name="Espace réservé du numéro de diapositive 3">
            <a:extLst>
              <a:ext uri="{FF2B5EF4-FFF2-40B4-BE49-F238E27FC236}">
                <a16:creationId xmlns:a16="http://schemas.microsoft.com/office/drawing/2014/main" id="{76D6438F-FACC-7C6A-D43D-F3353F17394A}"/>
              </a:ext>
            </a:extLst>
          </p:cNvPr>
          <p:cNvSpPr>
            <a:spLocks noGrp="1"/>
          </p:cNvSpPr>
          <p:nvPr>
            <p:ph type="sldNum" sz="quarter" idx="12"/>
          </p:nvPr>
        </p:nvSpPr>
        <p:spPr/>
        <p:txBody>
          <a:bodyPr/>
          <a:lstStyle/>
          <a:p>
            <a:fld id="{F49B05DC-A0B4-4A2B-BDBC-1C0E72D37786}" type="slidenum">
              <a:rPr lang="fr-FR" smtClean="0"/>
              <a:t>22</a:t>
            </a:fld>
            <a:endParaRPr lang="fr-FR" dirty="0"/>
          </a:p>
        </p:txBody>
      </p:sp>
      <p:pic>
        <p:nvPicPr>
          <p:cNvPr id="5" name="Image 4">
            <a:extLst>
              <a:ext uri="{FF2B5EF4-FFF2-40B4-BE49-F238E27FC236}">
                <a16:creationId xmlns:a16="http://schemas.microsoft.com/office/drawing/2014/main" id="{C72D34E3-346A-0724-A0A7-39BD4A580387}"/>
              </a:ext>
            </a:extLst>
          </p:cNvPr>
          <p:cNvPicPr>
            <a:picLocks noChangeAspect="1"/>
          </p:cNvPicPr>
          <p:nvPr/>
        </p:nvPicPr>
        <p:blipFill>
          <a:blip r:embed="rId2"/>
          <a:stretch>
            <a:fillRect/>
          </a:stretch>
        </p:blipFill>
        <p:spPr>
          <a:xfrm>
            <a:off x="4689585" y="4534679"/>
            <a:ext cx="2812829" cy="2164778"/>
          </a:xfrm>
          <a:prstGeom prst="rect">
            <a:avLst/>
          </a:prstGeom>
        </p:spPr>
      </p:pic>
    </p:spTree>
    <p:extLst>
      <p:ext uri="{BB962C8B-B14F-4D97-AF65-F5344CB8AC3E}">
        <p14:creationId xmlns:p14="http://schemas.microsoft.com/office/powerpoint/2010/main" val="3930030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D2363-05E6-87EF-067A-4021CF02936C}"/>
            </a:ext>
          </a:extLst>
        </p:cNvPr>
        <p:cNvGrpSpPr/>
        <p:nvPr/>
      </p:nvGrpSpPr>
      <p:grpSpPr>
        <a:xfrm>
          <a:off x="0" y="0"/>
          <a:ext cx="0" cy="0"/>
          <a:chOff x="0" y="0"/>
          <a:chExt cx="0" cy="0"/>
        </a:xfrm>
      </p:grpSpPr>
      <p:sp>
        <p:nvSpPr>
          <p:cNvPr id="3" name="Sous-titre 2">
            <a:extLst>
              <a:ext uri="{FF2B5EF4-FFF2-40B4-BE49-F238E27FC236}">
                <a16:creationId xmlns:a16="http://schemas.microsoft.com/office/drawing/2014/main" id="{56159384-8A8C-5237-A32D-6AADEF2A9430}"/>
              </a:ext>
            </a:extLst>
          </p:cNvPr>
          <p:cNvSpPr>
            <a:spLocks noGrp="1"/>
          </p:cNvSpPr>
          <p:nvPr>
            <p:ph type="subTitle" idx="1"/>
          </p:nvPr>
        </p:nvSpPr>
        <p:spPr>
          <a:xfrm>
            <a:off x="519539" y="224286"/>
            <a:ext cx="11152917" cy="574827"/>
          </a:xfrm>
        </p:spPr>
        <p:txBody>
          <a:bodyPr>
            <a:normAutofit lnSpcReduction="10000"/>
          </a:bodyPr>
          <a:lstStyle/>
          <a:p>
            <a:r>
              <a:rPr lang="fr-FR" sz="3200" b="1" dirty="0">
                <a:latin typeface="+mn-lt"/>
                <a:cs typeface="Times New Roman" panose="02020603050405020304" pitchFamily="18" charset="0"/>
              </a:rPr>
              <a:t>Standard 8 – </a:t>
            </a:r>
            <a:r>
              <a:rPr lang="fr-FR" sz="3200" b="1" dirty="0" err="1">
                <a:latin typeface="+mn-lt"/>
                <a:cs typeface="Times New Roman" panose="02020603050405020304" pitchFamily="18" charset="0"/>
              </a:rPr>
              <a:t>Governance</a:t>
            </a:r>
            <a:r>
              <a:rPr lang="fr-FR" sz="3200" b="1" dirty="0">
                <a:latin typeface="+mn-lt"/>
                <a:cs typeface="Times New Roman" panose="02020603050405020304" pitchFamily="18" charset="0"/>
              </a:rPr>
              <a:t> - </a:t>
            </a:r>
            <a:r>
              <a:rPr lang="fr-FR" sz="3200" b="1" dirty="0" err="1">
                <a:latin typeface="+mn-lt"/>
                <a:cs typeface="Times New Roman" panose="02020603050405020304" pitchFamily="18" charset="0"/>
              </a:rPr>
              <a:t>Results</a:t>
            </a:r>
            <a:endParaRPr lang="fr-FR" sz="3200" b="1" dirty="0">
              <a:latin typeface="+mn-lt"/>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27D0D565-E2F6-4071-B8FB-7936B784A7DF}"/>
              </a:ext>
            </a:extLst>
          </p:cNvPr>
          <p:cNvSpPr>
            <a:spLocks noGrp="1"/>
          </p:cNvSpPr>
          <p:nvPr>
            <p:ph type="sldNum" sz="quarter" idx="12"/>
          </p:nvPr>
        </p:nvSpPr>
        <p:spPr/>
        <p:txBody>
          <a:bodyPr/>
          <a:lstStyle/>
          <a:p>
            <a:fld id="{F49B05DC-A0B4-4A2B-BDBC-1C0E72D37786}" type="slidenum">
              <a:rPr lang="fr-FR" smtClean="0"/>
              <a:t>23</a:t>
            </a:fld>
            <a:endParaRPr lang="fr-FR"/>
          </a:p>
        </p:txBody>
      </p:sp>
      <p:graphicFrame>
        <p:nvGraphicFramePr>
          <p:cNvPr id="5" name="Tableau 5">
            <a:extLst>
              <a:ext uri="{FF2B5EF4-FFF2-40B4-BE49-F238E27FC236}">
                <a16:creationId xmlns:a16="http://schemas.microsoft.com/office/drawing/2014/main" id="{6A6554CF-6992-4DDC-F140-11BE1BC8E7AC}"/>
              </a:ext>
            </a:extLst>
          </p:cNvPr>
          <p:cNvGraphicFramePr>
            <a:graphicFrameLocks noGrp="1"/>
          </p:cNvGraphicFramePr>
          <p:nvPr/>
        </p:nvGraphicFramePr>
        <p:xfrm>
          <a:off x="126519" y="1049280"/>
          <a:ext cx="11938959" cy="4668895"/>
        </p:xfrm>
        <a:graphic>
          <a:graphicData uri="http://schemas.openxmlformats.org/drawingml/2006/table">
            <a:tbl>
              <a:tblPr firstRow="1" bandRow="1">
                <a:tableStyleId>{D7AC3CCA-C797-4891-BE02-D94E43425B78}</a:tableStyleId>
              </a:tblPr>
              <a:tblGrid>
                <a:gridCol w="5980983">
                  <a:extLst>
                    <a:ext uri="{9D8B030D-6E8A-4147-A177-3AD203B41FA5}">
                      <a16:colId xmlns:a16="http://schemas.microsoft.com/office/drawing/2014/main" val="800844610"/>
                    </a:ext>
                  </a:extLst>
                </a:gridCol>
                <a:gridCol w="5957976">
                  <a:extLst>
                    <a:ext uri="{9D8B030D-6E8A-4147-A177-3AD203B41FA5}">
                      <a16:colId xmlns:a16="http://schemas.microsoft.com/office/drawing/2014/main" val="872362774"/>
                    </a:ext>
                  </a:extLst>
                </a:gridCol>
              </a:tblGrid>
              <a:tr h="4603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tx2"/>
                          </a:solidFill>
                        </a:rPr>
                        <a:t>What</a:t>
                      </a:r>
                      <a:r>
                        <a:rPr lang="fr-FR" dirty="0">
                          <a:solidFill>
                            <a:schemeClr val="tx2"/>
                          </a:solidFill>
                        </a:rPr>
                        <a:t> </a:t>
                      </a:r>
                      <a:r>
                        <a:rPr lang="fr-FR" dirty="0" err="1">
                          <a:solidFill>
                            <a:schemeClr val="tx2"/>
                          </a:solidFill>
                        </a:rPr>
                        <a:t>is</a:t>
                      </a:r>
                      <a:r>
                        <a:rPr lang="fr-FR" dirty="0">
                          <a:solidFill>
                            <a:schemeClr val="tx2"/>
                          </a:solidFill>
                        </a:rPr>
                        <a:t> positive</a:t>
                      </a:r>
                    </a:p>
                  </a:txBody>
                  <a:tcP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accent1"/>
                          </a:solidFill>
                        </a:rPr>
                        <a:t>What</a:t>
                      </a:r>
                      <a:r>
                        <a:rPr lang="fr-FR" dirty="0">
                          <a:solidFill>
                            <a:schemeClr val="accent1"/>
                          </a:solidFill>
                        </a:rPr>
                        <a:t> </a:t>
                      </a:r>
                      <a:r>
                        <a:rPr lang="fr-FR" dirty="0" err="1">
                          <a:solidFill>
                            <a:schemeClr val="accent1"/>
                          </a:solidFill>
                        </a:rPr>
                        <a:t>could</a:t>
                      </a:r>
                      <a:r>
                        <a:rPr lang="fr-FR" dirty="0">
                          <a:solidFill>
                            <a:schemeClr val="accent1"/>
                          </a:solidFill>
                        </a:rPr>
                        <a:t> </a:t>
                      </a:r>
                      <a:r>
                        <a:rPr lang="fr-FR" dirty="0" err="1">
                          <a:solidFill>
                            <a:schemeClr val="accent1"/>
                          </a:solidFill>
                        </a:rPr>
                        <a:t>be</a:t>
                      </a:r>
                      <a:r>
                        <a:rPr lang="fr-FR" dirty="0">
                          <a:solidFill>
                            <a:schemeClr val="accent1"/>
                          </a:solidFill>
                        </a:rPr>
                        <a:t> </a:t>
                      </a:r>
                      <a:r>
                        <a:rPr lang="fr-FR" dirty="0" err="1">
                          <a:solidFill>
                            <a:schemeClr val="accent1"/>
                          </a:solidFill>
                        </a:rPr>
                        <a:t>improved</a:t>
                      </a:r>
                      <a:endParaRPr lang="fr-FR" dirty="0">
                        <a:solidFill>
                          <a:schemeClr val="accent1"/>
                        </a:solidFill>
                      </a:endParaRPr>
                    </a:p>
                  </a:txBody>
                  <a:tcPr>
                    <a:solidFill>
                      <a:schemeClr val="accent6">
                        <a:lumMod val="20000"/>
                        <a:lumOff val="80000"/>
                      </a:schemeClr>
                    </a:solidFill>
                  </a:tcPr>
                </a:tc>
                <a:extLst>
                  <a:ext uri="{0D108BD9-81ED-4DB2-BD59-A6C34878D82A}">
                    <a16:rowId xmlns:a16="http://schemas.microsoft.com/office/drawing/2014/main" val="962518668"/>
                  </a:ext>
                </a:extLst>
              </a:tr>
              <a:tr h="4208552">
                <a:tc>
                  <a:txBody>
                    <a:bodyPr/>
                    <a:lstStyle/>
                    <a:p>
                      <a:endParaRPr lang="fr-BJ" sz="1800" kern="1200" dirty="0">
                        <a:solidFill>
                          <a:schemeClr val="dk1"/>
                        </a:solidFill>
                        <a:effectLst/>
                        <a:latin typeface="+mn-lt"/>
                        <a:ea typeface="+mn-ea"/>
                        <a:cs typeface="+mn-cs"/>
                      </a:endParaRPr>
                    </a:p>
                  </a:txBody>
                  <a:tcPr>
                    <a:noFill/>
                  </a:tcPr>
                </a:tc>
                <a:tc>
                  <a:txBody>
                    <a:bodyPr/>
                    <a:lstStyle/>
                    <a:p>
                      <a:endParaRPr lang="fr-FR" sz="1800" i="1" dirty="0">
                        <a:solidFill>
                          <a:schemeClr val="accent5">
                            <a:lumMod val="40000"/>
                            <a:lumOff val="60000"/>
                          </a:schemeClr>
                        </a:solidFill>
                      </a:endParaRPr>
                    </a:p>
                  </a:txBody>
                  <a:tcPr>
                    <a:noFill/>
                  </a:tcPr>
                </a:tc>
                <a:extLst>
                  <a:ext uri="{0D108BD9-81ED-4DB2-BD59-A6C34878D82A}">
                    <a16:rowId xmlns:a16="http://schemas.microsoft.com/office/drawing/2014/main" val="3433019948"/>
                  </a:ext>
                </a:extLst>
              </a:tr>
            </a:tbl>
          </a:graphicData>
        </a:graphic>
      </p:graphicFrame>
    </p:spTree>
    <p:extLst>
      <p:ext uri="{BB962C8B-B14F-4D97-AF65-F5344CB8AC3E}">
        <p14:creationId xmlns:p14="http://schemas.microsoft.com/office/powerpoint/2010/main" val="275152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EE53FA-8259-9085-7026-C8B5C8EF9616}"/>
              </a:ext>
            </a:extLst>
          </p:cNvPr>
          <p:cNvSpPr>
            <a:spLocks noGrp="1"/>
          </p:cNvSpPr>
          <p:nvPr>
            <p:ph type="title"/>
          </p:nvPr>
        </p:nvSpPr>
        <p:spPr>
          <a:xfrm>
            <a:off x="1012482" y="541226"/>
            <a:ext cx="10515600" cy="686507"/>
          </a:xfrm>
        </p:spPr>
        <p:txBody>
          <a:bodyPr>
            <a:normAutofit fontScale="90000"/>
          </a:bodyPr>
          <a:lstStyle/>
          <a:p>
            <a:pPr algn="ctr"/>
            <a:br>
              <a:rPr lang="fr-FR" dirty="0"/>
            </a:br>
            <a:r>
              <a:rPr lang="fr-FR" b="1" dirty="0">
                <a:latin typeface="+mn-lt"/>
                <a:cs typeface="Times New Roman" panose="02020603050405020304" pitchFamily="18" charset="0"/>
              </a:rPr>
              <a:t>Main </a:t>
            </a:r>
            <a:r>
              <a:rPr lang="fr-FR" b="1" dirty="0" err="1">
                <a:latin typeface="+mn-lt"/>
                <a:cs typeface="Times New Roman" panose="02020603050405020304" pitchFamily="18" charset="0"/>
              </a:rPr>
              <a:t>recommendations</a:t>
            </a:r>
            <a:br>
              <a:rPr lang="fr-FR" dirty="0"/>
            </a:br>
            <a:endParaRPr lang="fr-FR" dirty="0"/>
          </a:p>
        </p:txBody>
      </p:sp>
      <p:sp>
        <p:nvSpPr>
          <p:cNvPr id="4" name="Espace réservé du numéro de diapositive 3">
            <a:extLst>
              <a:ext uri="{FF2B5EF4-FFF2-40B4-BE49-F238E27FC236}">
                <a16:creationId xmlns:a16="http://schemas.microsoft.com/office/drawing/2014/main" id="{27568C6E-F0EA-6FB7-01AA-207B18BA2F5A}"/>
              </a:ext>
            </a:extLst>
          </p:cNvPr>
          <p:cNvSpPr>
            <a:spLocks noGrp="1"/>
          </p:cNvSpPr>
          <p:nvPr>
            <p:ph type="sldNum" sz="quarter" idx="12"/>
          </p:nvPr>
        </p:nvSpPr>
        <p:spPr/>
        <p:txBody>
          <a:bodyPr/>
          <a:lstStyle/>
          <a:p>
            <a:fld id="{F49B05DC-A0B4-4A2B-BDBC-1C0E72D37786}" type="slidenum">
              <a:rPr lang="fr-FR" smtClean="0"/>
              <a:t>24</a:t>
            </a:fld>
            <a:endParaRPr lang="fr-FR"/>
          </a:p>
        </p:txBody>
      </p:sp>
      <p:sp>
        <p:nvSpPr>
          <p:cNvPr id="5" name="ZoneTexte 4">
            <a:extLst>
              <a:ext uri="{FF2B5EF4-FFF2-40B4-BE49-F238E27FC236}">
                <a16:creationId xmlns:a16="http://schemas.microsoft.com/office/drawing/2014/main" id="{E4A0CBF9-0784-A604-6CF4-84FE35D6974F}"/>
              </a:ext>
            </a:extLst>
          </p:cNvPr>
          <p:cNvSpPr txBox="1"/>
          <p:nvPr/>
        </p:nvSpPr>
        <p:spPr>
          <a:xfrm>
            <a:off x="335735" y="1765056"/>
            <a:ext cx="11356258" cy="487378"/>
          </a:xfrm>
          <a:prstGeom prst="rect">
            <a:avLst/>
          </a:prstGeom>
          <a:noFill/>
        </p:spPr>
        <p:txBody>
          <a:bodyPr wrap="square">
            <a:spAutoFit/>
          </a:bodyPr>
          <a:lstStyle/>
          <a:p>
            <a:pPr algn="just">
              <a:lnSpc>
                <a:spcPct val="115000"/>
              </a:lnSpc>
              <a:spcAft>
                <a:spcPts val="1200"/>
              </a:spcAft>
            </a:pPr>
            <a:r>
              <a:rPr lang="fr-FR" sz="2400" dirty="0">
                <a:cs typeface="Times New Roman" panose="02020603050405020304" pitchFamily="18" charset="0"/>
              </a:rPr>
              <a:t>[</a:t>
            </a:r>
            <a:r>
              <a:rPr lang="fr-FR" sz="2400" dirty="0" err="1">
                <a:cs typeface="Times New Roman" panose="02020603050405020304" pitchFamily="18" charset="0"/>
              </a:rPr>
              <a:t>Summarize</a:t>
            </a:r>
            <a:r>
              <a:rPr lang="fr-FR" sz="2400" dirty="0">
                <a:cs typeface="Times New Roman" panose="02020603050405020304" pitchFamily="18" charset="0"/>
              </a:rPr>
              <a:t> </a:t>
            </a:r>
            <a:r>
              <a:rPr lang="fr-FR" sz="2400" dirty="0" err="1">
                <a:cs typeface="Times New Roman" panose="02020603050405020304" pitchFamily="18" charset="0"/>
              </a:rPr>
              <a:t>your</a:t>
            </a:r>
            <a:r>
              <a:rPr lang="fr-FR" sz="2400" dirty="0">
                <a:cs typeface="Times New Roman" panose="02020603050405020304" pitchFamily="18" charset="0"/>
              </a:rPr>
              <a:t> main </a:t>
            </a:r>
            <a:r>
              <a:rPr lang="fr-FR" sz="2400" dirty="0" err="1">
                <a:cs typeface="Times New Roman" panose="02020603050405020304" pitchFamily="18" charset="0"/>
              </a:rPr>
              <a:t>recommendations</a:t>
            </a:r>
            <a:r>
              <a:rPr lang="fr-FR" sz="2400" dirty="0">
                <a:cs typeface="Times New Roman" panose="02020603050405020304" pitchFamily="18" charset="0"/>
              </a:rPr>
              <a:t>]</a:t>
            </a:r>
            <a:endParaRPr lang="fr-BJ" sz="2400" dirty="0">
              <a:cs typeface="Times New Roman" panose="02020603050405020304" pitchFamily="18" charset="0"/>
            </a:endParaRPr>
          </a:p>
        </p:txBody>
      </p:sp>
    </p:spTree>
    <p:extLst>
      <p:ext uri="{BB962C8B-B14F-4D97-AF65-F5344CB8AC3E}">
        <p14:creationId xmlns:p14="http://schemas.microsoft.com/office/powerpoint/2010/main" val="2975343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E2F4A6-75E9-40FF-6D56-77242237F708}"/>
              </a:ext>
            </a:extLst>
          </p:cNvPr>
          <p:cNvSpPr>
            <a:spLocks noGrp="1"/>
          </p:cNvSpPr>
          <p:nvPr>
            <p:ph type="title"/>
          </p:nvPr>
        </p:nvSpPr>
        <p:spPr>
          <a:xfrm>
            <a:off x="838200" y="382390"/>
            <a:ext cx="10515600" cy="431694"/>
          </a:xfrm>
        </p:spPr>
        <p:txBody>
          <a:bodyPr>
            <a:normAutofit fontScale="90000"/>
          </a:bodyPr>
          <a:lstStyle/>
          <a:p>
            <a:pPr algn="ctr"/>
            <a:r>
              <a:rPr lang="fr-FR" b="1" dirty="0"/>
              <a:t>Action Plan</a:t>
            </a:r>
          </a:p>
        </p:txBody>
      </p:sp>
      <p:sp>
        <p:nvSpPr>
          <p:cNvPr id="4" name="Espace réservé du numéro de diapositive 3">
            <a:extLst>
              <a:ext uri="{FF2B5EF4-FFF2-40B4-BE49-F238E27FC236}">
                <a16:creationId xmlns:a16="http://schemas.microsoft.com/office/drawing/2014/main" id="{30E36926-C8EA-69F3-40BA-6F8A27C11EB6}"/>
              </a:ext>
            </a:extLst>
          </p:cNvPr>
          <p:cNvSpPr>
            <a:spLocks noGrp="1"/>
          </p:cNvSpPr>
          <p:nvPr>
            <p:ph type="sldNum" sz="quarter" idx="12"/>
          </p:nvPr>
        </p:nvSpPr>
        <p:spPr/>
        <p:txBody>
          <a:bodyPr/>
          <a:lstStyle/>
          <a:p>
            <a:fld id="{F49B05DC-A0B4-4A2B-BDBC-1C0E72D37786}" type="slidenum">
              <a:rPr lang="fr-FR" smtClean="0"/>
              <a:t>25</a:t>
            </a:fld>
            <a:endParaRPr lang="fr-FR"/>
          </a:p>
        </p:txBody>
      </p:sp>
      <p:sp>
        <p:nvSpPr>
          <p:cNvPr id="8" name="ZoneTexte 7">
            <a:extLst>
              <a:ext uri="{FF2B5EF4-FFF2-40B4-BE49-F238E27FC236}">
                <a16:creationId xmlns:a16="http://schemas.microsoft.com/office/drawing/2014/main" id="{57715B12-479E-4166-6C21-3F84EAD75617}"/>
              </a:ext>
            </a:extLst>
          </p:cNvPr>
          <p:cNvSpPr txBox="1"/>
          <p:nvPr/>
        </p:nvSpPr>
        <p:spPr>
          <a:xfrm>
            <a:off x="309855" y="1264723"/>
            <a:ext cx="11356258" cy="487378"/>
          </a:xfrm>
          <a:prstGeom prst="rect">
            <a:avLst/>
          </a:prstGeom>
          <a:noFill/>
        </p:spPr>
        <p:txBody>
          <a:bodyPr wrap="square">
            <a:spAutoFit/>
          </a:bodyPr>
          <a:lstStyle/>
          <a:p>
            <a:pPr algn="just">
              <a:lnSpc>
                <a:spcPct val="115000"/>
              </a:lnSpc>
              <a:spcAft>
                <a:spcPts val="1200"/>
              </a:spcAft>
            </a:pPr>
            <a:r>
              <a:rPr lang="fr-FR" sz="2400" dirty="0">
                <a:cs typeface="Times New Roman" panose="02020603050405020304" pitchFamily="18" charset="0"/>
              </a:rPr>
              <a:t>[Add a </a:t>
            </a:r>
            <a:r>
              <a:rPr lang="fr-FR" sz="2400" dirty="0" err="1">
                <a:cs typeface="Times New Roman" panose="02020603050405020304" pitchFamily="18" charset="0"/>
              </a:rPr>
              <a:t>screenshot</a:t>
            </a:r>
            <a:r>
              <a:rPr lang="fr-FR" sz="2400" dirty="0">
                <a:cs typeface="Times New Roman" panose="02020603050405020304" pitchFamily="18" charset="0"/>
              </a:rPr>
              <a:t> of the action plan, </a:t>
            </a:r>
            <a:r>
              <a:rPr lang="fr-FR" sz="2400" dirty="0" err="1">
                <a:cs typeface="Times New Roman" panose="02020603050405020304" pitchFamily="18" charset="0"/>
              </a:rPr>
              <a:t>using</a:t>
            </a:r>
            <a:r>
              <a:rPr lang="fr-FR" sz="2400" dirty="0">
                <a:cs typeface="Times New Roman" panose="02020603050405020304" pitchFamily="18" charset="0"/>
              </a:rPr>
              <a:t> </a:t>
            </a:r>
            <a:r>
              <a:rPr lang="fr-FR" sz="2400" dirty="0" err="1">
                <a:cs typeface="Times New Roman" panose="02020603050405020304" pitchFamily="18" charset="0"/>
              </a:rPr>
              <a:t>this</a:t>
            </a:r>
            <a:r>
              <a:rPr lang="fr-FR" sz="2400" dirty="0">
                <a:cs typeface="Times New Roman" panose="02020603050405020304" pitchFamily="18" charset="0"/>
              </a:rPr>
              <a:t> </a:t>
            </a:r>
            <a:r>
              <a:rPr lang="fr-FR" sz="2400" dirty="0" err="1">
                <a:cs typeface="Times New Roman" panose="02020603050405020304" pitchFamily="18" charset="0"/>
              </a:rPr>
              <a:t>template</a:t>
            </a:r>
            <a:r>
              <a:rPr lang="fr-FR" sz="2400" dirty="0">
                <a:cs typeface="Times New Roman" panose="02020603050405020304" pitchFamily="18" charset="0"/>
              </a:rPr>
              <a:t>]</a:t>
            </a:r>
            <a:endParaRPr lang="fr-BJ" sz="2400" dirty="0">
              <a:cs typeface="Times New Roman" panose="02020603050405020304" pitchFamily="18" charset="0"/>
            </a:endParaRPr>
          </a:p>
        </p:txBody>
      </p:sp>
    </p:spTree>
    <p:extLst>
      <p:ext uri="{BB962C8B-B14F-4D97-AF65-F5344CB8AC3E}">
        <p14:creationId xmlns:p14="http://schemas.microsoft.com/office/powerpoint/2010/main" val="824678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DCC81F-99A0-9FA3-3ED4-CB1390C81351}"/>
              </a:ext>
            </a:extLst>
          </p:cNvPr>
          <p:cNvSpPr>
            <a:spLocks noGrp="1"/>
          </p:cNvSpPr>
          <p:nvPr>
            <p:ph type="title"/>
          </p:nvPr>
        </p:nvSpPr>
        <p:spPr>
          <a:xfrm>
            <a:off x="838200" y="365125"/>
            <a:ext cx="10515600" cy="686435"/>
          </a:xfrm>
        </p:spPr>
        <p:txBody>
          <a:bodyPr>
            <a:normAutofit fontScale="90000"/>
          </a:bodyPr>
          <a:lstStyle/>
          <a:p>
            <a:pPr algn="ctr"/>
            <a:br>
              <a:rPr lang="fr-FR" dirty="0"/>
            </a:br>
            <a:r>
              <a:rPr lang="fr-FR" b="1" dirty="0">
                <a:latin typeface="+mn-lt"/>
                <a:cs typeface="Times New Roman" panose="02020603050405020304" pitchFamily="18" charset="0"/>
              </a:rPr>
              <a:t>Next  </a:t>
            </a:r>
            <a:r>
              <a:rPr lang="fr-FR" b="1" dirty="0" err="1">
                <a:latin typeface="+mn-lt"/>
                <a:cs typeface="Times New Roman" panose="02020603050405020304" pitchFamily="18" charset="0"/>
              </a:rPr>
              <a:t>Steps</a:t>
            </a:r>
            <a:br>
              <a:rPr lang="fr-FR" dirty="0"/>
            </a:br>
            <a:endParaRPr lang="fr-FR" dirty="0"/>
          </a:p>
        </p:txBody>
      </p:sp>
      <p:sp>
        <p:nvSpPr>
          <p:cNvPr id="3" name="Espace réservé du contenu 2">
            <a:extLst>
              <a:ext uri="{FF2B5EF4-FFF2-40B4-BE49-F238E27FC236}">
                <a16:creationId xmlns:a16="http://schemas.microsoft.com/office/drawing/2014/main" id="{AE3AE5D1-63FD-6842-0C3D-E1F96D53DC0D}"/>
              </a:ext>
            </a:extLst>
          </p:cNvPr>
          <p:cNvSpPr>
            <a:spLocks noGrp="1"/>
          </p:cNvSpPr>
          <p:nvPr>
            <p:ph idx="1"/>
          </p:nvPr>
        </p:nvSpPr>
        <p:spPr>
          <a:xfrm>
            <a:off x="211873" y="1690688"/>
            <a:ext cx="11563814" cy="4351338"/>
          </a:xfrm>
        </p:spPr>
        <p:txBody>
          <a:bodyPr>
            <a:normAutofit/>
          </a:bodyPr>
          <a:lstStyle/>
          <a:p>
            <a:pPr marL="0" indent="0" algn="just">
              <a:buClrTx/>
              <a:buNone/>
            </a:pPr>
            <a:r>
              <a:rPr lang="fr-FR" sz="2400" dirty="0">
                <a:latin typeface="+mn-lt"/>
                <a:cs typeface="Times New Roman" panose="02020603050405020304" pitchFamily="18" charset="0"/>
              </a:rPr>
              <a:t>[</a:t>
            </a:r>
            <a:r>
              <a:rPr lang="fr-FR" sz="2400" dirty="0" err="1">
                <a:latin typeface="+mn-lt"/>
                <a:cs typeface="Times New Roman" panose="02020603050405020304" pitchFamily="18" charset="0"/>
              </a:rPr>
              <a:t>Describe</a:t>
            </a:r>
            <a:r>
              <a:rPr lang="fr-FR" sz="2400" dirty="0">
                <a:latin typeface="+mn-lt"/>
                <a:cs typeface="Times New Roman" panose="02020603050405020304" pitchFamily="18" charset="0"/>
              </a:rPr>
              <a:t> the </a:t>
            </a:r>
            <a:r>
              <a:rPr lang="fr-FR" sz="2400" dirty="0" err="1">
                <a:latin typeface="+mn-lt"/>
                <a:cs typeface="Times New Roman" panose="02020603050405020304" pitchFamily="18" charset="0"/>
              </a:rPr>
              <a:t>assessment</a:t>
            </a:r>
            <a:r>
              <a:rPr lang="fr-FR" sz="2400" dirty="0">
                <a:latin typeface="+mn-lt"/>
                <a:cs typeface="Times New Roman" panose="02020603050405020304" pitchFamily="18" charset="0"/>
              </a:rPr>
              <a:t> </a:t>
            </a:r>
            <a:r>
              <a:rPr lang="fr-FR" sz="2400" dirty="0" err="1">
                <a:latin typeface="+mn-lt"/>
                <a:cs typeface="Times New Roman" panose="02020603050405020304" pitchFamily="18" charset="0"/>
              </a:rPr>
              <a:t>next</a:t>
            </a:r>
            <a:r>
              <a:rPr lang="fr-FR" sz="2400" dirty="0">
                <a:latin typeface="+mn-lt"/>
                <a:cs typeface="Times New Roman" panose="02020603050405020304" pitchFamily="18" charset="0"/>
              </a:rPr>
              <a:t> </a:t>
            </a:r>
            <a:r>
              <a:rPr lang="fr-FR" sz="2400" dirty="0" err="1">
                <a:latin typeface="+mn-lt"/>
                <a:cs typeface="Times New Roman" panose="02020603050405020304" pitchFamily="18" charset="0"/>
              </a:rPr>
              <a:t>steps</a:t>
            </a:r>
            <a:r>
              <a:rPr lang="fr-FR" sz="2400" dirty="0">
                <a:latin typeface="+mn-lt"/>
                <a:cs typeface="Times New Roman" panose="02020603050405020304" pitchFamily="18" charset="0"/>
              </a:rPr>
              <a:t>, if applicable]</a:t>
            </a:r>
          </a:p>
        </p:txBody>
      </p:sp>
      <p:sp>
        <p:nvSpPr>
          <p:cNvPr id="4" name="Espace réservé du numéro de diapositive 3">
            <a:extLst>
              <a:ext uri="{FF2B5EF4-FFF2-40B4-BE49-F238E27FC236}">
                <a16:creationId xmlns:a16="http://schemas.microsoft.com/office/drawing/2014/main" id="{ED2B87D2-1ED9-A8A3-9BCD-CE894AA62194}"/>
              </a:ext>
            </a:extLst>
          </p:cNvPr>
          <p:cNvSpPr>
            <a:spLocks noGrp="1"/>
          </p:cNvSpPr>
          <p:nvPr>
            <p:ph type="sldNum" sz="quarter" idx="12"/>
          </p:nvPr>
        </p:nvSpPr>
        <p:spPr/>
        <p:txBody>
          <a:bodyPr/>
          <a:lstStyle/>
          <a:p>
            <a:fld id="{F49B05DC-A0B4-4A2B-BDBC-1C0E72D37786}" type="slidenum">
              <a:rPr lang="fr-FR" smtClean="0"/>
              <a:t>26</a:t>
            </a:fld>
            <a:endParaRPr lang="fr-FR"/>
          </a:p>
        </p:txBody>
      </p:sp>
    </p:spTree>
    <p:extLst>
      <p:ext uri="{BB962C8B-B14F-4D97-AF65-F5344CB8AC3E}">
        <p14:creationId xmlns:p14="http://schemas.microsoft.com/office/powerpoint/2010/main" val="2226051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8716634-A0E7-0CA7-A1A1-14D705C350EB}"/>
              </a:ext>
            </a:extLst>
          </p:cNvPr>
          <p:cNvSpPr>
            <a:spLocks noGrp="1"/>
          </p:cNvSpPr>
          <p:nvPr>
            <p:ph type="sldNum" sz="quarter" idx="12"/>
          </p:nvPr>
        </p:nvSpPr>
        <p:spPr/>
        <p:txBody>
          <a:bodyPr/>
          <a:lstStyle/>
          <a:p>
            <a:fld id="{F49B05DC-A0B4-4A2B-BDBC-1C0E72D37786}" type="slidenum">
              <a:rPr lang="fr-FR" smtClean="0"/>
              <a:pPr/>
              <a:t>27</a:t>
            </a:fld>
            <a:endParaRPr lang="fr-FR"/>
          </a:p>
        </p:txBody>
      </p:sp>
      <p:sp>
        <p:nvSpPr>
          <p:cNvPr id="6" name="Titre 1">
            <a:extLst>
              <a:ext uri="{FF2B5EF4-FFF2-40B4-BE49-F238E27FC236}">
                <a16:creationId xmlns:a16="http://schemas.microsoft.com/office/drawing/2014/main" id="{50F3B928-F285-F9DD-5B7F-E494842A4685}"/>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spcAft>
                <a:spcPts val="600"/>
              </a:spcAft>
              <a:buNone/>
              <a:defRPr sz="4400" kern="1200">
                <a:solidFill>
                  <a:schemeClr val="tx1"/>
                </a:solidFill>
                <a:latin typeface="Work Sans" pitchFamily="2" charset="0"/>
                <a:ea typeface="+mj-ea"/>
                <a:cs typeface="+mj-cs"/>
              </a:defRPr>
            </a:lvl1pPr>
          </a:lstStyle>
          <a:p>
            <a:endParaRPr lang="fr-FR"/>
          </a:p>
        </p:txBody>
      </p:sp>
      <p:sp>
        <p:nvSpPr>
          <p:cNvPr id="2" name="Content Placeholder 2">
            <a:extLst>
              <a:ext uri="{FF2B5EF4-FFF2-40B4-BE49-F238E27FC236}">
                <a16:creationId xmlns:a16="http://schemas.microsoft.com/office/drawing/2014/main" id="{11EB1DD1-B133-66A2-AB5B-A9D7F8E2A696}"/>
              </a:ext>
            </a:extLst>
          </p:cNvPr>
          <p:cNvSpPr txBox="1">
            <a:spLocks/>
          </p:cNvSpPr>
          <p:nvPr/>
        </p:nvSpPr>
        <p:spPr>
          <a:xfrm>
            <a:off x="1123948" y="2575028"/>
            <a:ext cx="7180079" cy="104788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2800" kern="1200">
                <a:solidFill>
                  <a:schemeClr val="tx1"/>
                </a:solidFill>
                <a:latin typeface="Work Sans" pitchFamily="2" charset="0"/>
                <a:ea typeface="+mn-ea"/>
                <a:cs typeface="+mn-cs"/>
              </a:defRPr>
            </a:lvl1pPr>
            <a:lvl2pPr marL="6858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2400" kern="1200">
                <a:solidFill>
                  <a:schemeClr val="tx1"/>
                </a:solidFill>
                <a:latin typeface="Work Sans" pitchFamily="2" charset="0"/>
                <a:ea typeface="+mn-ea"/>
                <a:cs typeface="+mn-cs"/>
              </a:defRPr>
            </a:lvl2pPr>
            <a:lvl3pPr marL="11430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2000" kern="1200">
                <a:solidFill>
                  <a:schemeClr val="tx1"/>
                </a:solidFill>
                <a:latin typeface="Work Sans" pitchFamily="2" charset="0"/>
                <a:ea typeface="+mn-ea"/>
                <a:cs typeface="+mn-cs"/>
              </a:defRPr>
            </a:lvl3pPr>
            <a:lvl4pPr marL="1600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Work Sans" pitchFamily="2" charset="0"/>
                <a:ea typeface="+mn-ea"/>
                <a:cs typeface="+mn-cs"/>
              </a:defRPr>
            </a:lvl4pPr>
            <a:lvl5pPr marL="20574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Work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defRPr/>
            </a:pPr>
            <a:r>
              <a:rPr lang="en-US" sz="3600" b="1" dirty="0">
                <a:latin typeface="+mj-lt"/>
                <a:ea typeface="Times New Roman" panose="02020603050405020304" pitchFamily="18" charset="0"/>
              </a:rPr>
              <a:t>Thank you for your attention!</a:t>
            </a:r>
          </a:p>
        </p:txBody>
      </p:sp>
      <p:pic>
        <p:nvPicPr>
          <p:cNvPr id="3" name="Image 2">
            <a:extLst>
              <a:ext uri="{FF2B5EF4-FFF2-40B4-BE49-F238E27FC236}">
                <a16:creationId xmlns:a16="http://schemas.microsoft.com/office/drawing/2014/main" id="{14596171-4AD3-632A-6D0F-9CDCB83785DC}"/>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24890" y="463574"/>
            <a:ext cx="3967035" cy="826676"/>
          </a:xfrm>
          <a:prstGeom prst="rect">
            <a:avLst/>
          </a:prstGeom>
        </p:spPr>
      </p:pic>
      <p:sp>
        <p:nvSpPr>
          <p:cNvPr id="9" name="Content Placeholder 2">
            <a:extLst>
              <a:ext uri="{FF2B5EF4-FFF2-40B4-BE49-F238E27FC236}">
                <a16:creationId xmlns:a16="http://schemas.microsoft.com/office/drawing/2014/main" id="{FC508FBE-607D-8BBB-4823-F1740ED42E53}"/>
              </a:ext>
            </a:extLst>
          </p:cNvPr>
          <p:cNvSpPr txBox="1">
            <a:spLocks/>
          </p:cNvSpPr>
          <p:nvPr/>
        </p:nvSpPr>
        <p:spPr>
          <a:xfrm>
            <a:off x="1123949" y="4158204"/>
            <a:ext cx="6085115" cy="393295"/>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2800" kern="1200">
                <a:solidFill>
                  <a:schemeClr val="tx1"/>
                </a:solidFill>
                <a:latin typeface="Work Sans" pitchFamily="2" charset="0"/>
                <a:ea typeface="+mn-ea"/>
                <a:cs typeface="+mn-cs"/>
              </a:defRPr>
            </a:lvl1pPr>
            <a:lvl2pPr marL="6858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2400" kern="1200">
                <a:solidFill>
                  <a:schemeClr val="tx1"/>
                </a:solidFill>
                <a:latin typeface="Work Sans" pitchFamily="2" charset="0"/>
                <a:ea typeface="+mn-ea"/>
                <a:cs typeface="+mn-cs"/>
              </a:defRPr>
            </a:lvl2pPr>
            <a:lvl3pPr marL="11430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2000" kern="1200">
                <a:solidFill>
                  <a:schemeClr val="tx1"/>
                </a:solidFill>
                <a:latin typeface="Work Sans" pitchFamily="2" charset="0"/>
                <a:ea typeface="+mn-ea"/>
                <a:cs typeface="+mn-cs"/>
              </a:defRPr>
            </a:lvl3pPr>
            <a:lvl4pPr marL="1600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Work Sans" pitchFamily="2" charset="0"/>
                <a:ea typeface="+mn-ea"/>
                <a:cs typeface="+mn-cs"/>
              </a:defRPr>
            </a:lvl4pPr>
            <a:lvl5pPr marL="20574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Work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defRPr/>
            </a:pPr>
            <a:r>
              <a:rPr lang="fr-FR" sz="1800" i="1" dirty="0">
                <a:latin typeface="+mj-lt"/>
                <a:ea typeface="Times New Roman" panose="02020603050405020304" pitchFamily="18" charset="0"/>
              </a:rPr>
              <a:t>Contact</a:t>
            </a:r>
            <a:r>
              <a:rPr lang="fr-FR" sz="1800" dirty="0">
                <a:latin typeface="+mj-lt"/>
                <a:ea typeface="Times New Roman" panose="02020603050405020304" pitchFamily="18" charset="0"/>
              </a:rPr>
              <a:t> : </a:t>
            </a:r>
            <a:br>
              <a:rPr lang="fr-FR" sz="1800" dirty="0">
                <a:latin typeface="+mj-lt"/>
                <a:ea typeface="Times New Roman" panose="02020603050405020304" pitchFamily="18" charset="0"/>
              </a:rPr>
            </a:br>
            <a:endParaRPr lang="fr-FR" sz="2400" dirty="0">
              <a:latin typeface="+mj-lt"/>
            </a:endParaRPr>
          </a:p>
        </p:txBody>
      </p:sp>
      <p:sp>
        <p:nvSpPr>
          <p:cNvPr id="11" name="ZoneTexte 10">
            <a:extLst>
              <a:ext uri="{FF2B5EF4-FFF2-40B4-BE49-F238E27FC236}">
                <a16:creationId xmlns:a16="http://schemas.microsoft.com/office/drawing/2014/main" id="{37AAAB2C-D7E0-FB61-4115-930361D1E53B}"/>
              </a:ext>
            </a:extLst>
          </p:cNvPr>
          <p:cNvSpPr txBox="1"/>
          <p:nvPr/>
        </p:nvSpPr>
        <p:spPr>
          <a:xfrm>
            <a:off x="5769428" y="565423"/>
            <a:ext cx="2103954" cy="646331"/>
          </a:xfrm>
          <a:prstGeom prst="rect">
            <a:avLst/>
          </a:prstGeom>
          <a:noFill/>
        </p:spPr>
        <p:txBody>
          <a:bodyPr wrap="square" rtlCol="0">
            <a:spAutoFit/>
          </a:bodyPr>
          <a:lstStyle/>
          <a:p>
            <a:r>
              <a:rPr lang="fr-FR" dirty="0"/>
              <a:t>[</a:t>
            </a:r>
            <a:r>
              <a:rPr lang="fr-FR" dirty="0" err="1"/>
              <a:t>Organization</a:t>
            </a:r>
            <a:r>
              <a:rPr lang="fr-FR" dirty="0"/>
              <a:t> / </a:t>
            </a:r>
            <a:r>
              <a:rPr lang="fr-FR" dirty="0" err="1"/>
              <a:t>assessor</a:t>
            </a:r>
            <a:r>
              <a:rPr lang="fr-FR" dirty="0"/>
              <a:t> logos]</a:t>
            </a:r>
          </a:p>
        </p:txBody>
      </p:sp>
      <p:pic>
        <p:nvPicPr>
          <p:cNvPr id="13" name="Image 12">
            <a:extLst>
              <a:ext uri="{FF2B5EF4-FFF2-40B4-BE49-F238E27FC236}">
                <a16:creationId xmlns:a16="http://schemas.microsoft.com/office/drawing/2014/main" id="{270F8096-3A68-2A7C-BF24-57AAD70C5E53}"/>
              </a:ext>
            </a:extLst>
          </p:cNvPr>
          <p:cNvPicPr>
            <a:picLocks noChangeAspect="1"/>
          </p:cNvPicPr>
          <p:nvPr/>
        </p:nvPicPr>
        <p:blipFill>
          <a:blip r:embed="rId4"/>
          <a:stretch>
            <a:fillRect/>
          </a:stretch>
        </p:blipFill>
        <p:spPr>
          <a:xfrm>
            <a:off x="7754620" y="200025"/>
            <a:ext cx="4437380" cy="6657975"/>
          </a:xfrm>
          <a:prstGeom prst="rect">
            <a:avLst/>
          </a:prstGeom>
        </p:spPr>
      </p:pic>
    </p:spTree>
    <p:extLst>
      <p:ext uri="{BB962C8B-B14F-4D97-AF65-F5344CB8AC3E}">
        <p14:creationId xmlns:p14="http://schemas.microsoft.com/office/powerpoint/2010/main" val="1778576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BBE09-A89A-6BB9-5346-202062192C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ED3EEA9-CF16-16CC-930A-E196AEEA7E80}"/>
              </a:ext>
            </a:extLst>
          </p:cNvPr>
          <p:cNvSpPr>
            <a:spLocks noGrp="1"/>
          </p:cNvSpPr>
          <p:nvPr>
            <p:ph type="title"/>
          </p:nvPr>
        </p:nvSpPr>
        <p:spPr>
          <a:xfrm>
            <a:off x="838200" y="679679"/>
            <a:ext cx="10515600" cy="484747"/>
          </a:xfrm>
        </p:spPr>
        <p:txBody>
          <a:bodyPr>
            <a:noAutofit/>
          </a:bodyPr>
          <a:lstStyle/>
          <a:p>
            <a:pPr algn="ctr"/>
            <a:r>
              <a:rPr lang="fr-FR" sz="4000" b="1" dirty="0">
                <a:latin typeface="+mn-lt"/>
                <a:cs typeface="Times New Roman" panose="02020603050405020304" pitchFamily="18" charset="0"/>
              </a:rPr>
              <a:t>Objectives of the </a:t>
            </a:r>
            <a:r>
              <a:rPr lang="fr-FR" sz="4000" b="1" dirty="0" err="1">
                <a:latin typeface="+mn-lt"/>
                <a:cs typeface="Times New Roman" panose="02020603050405020304" pitchFamily="18" charset="0"/>
              </a:rPr>
              <a:t>assessment</a:t>
            </a:r>
            <a:endParaRPr lang="fr-FR" sz="4000" b="1" dirty="0">
              <a:latin typeface="+mn-lt"/>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E33450EE-2B9F-4534-D519-B64690B55F6D}"/>
              </a:ext>
            </a:extLst>
          </p:cNvPr>
          <p:cNvSpPr>
            <a:spLocks noGrp="1"/>
          </p:cNvSpPr>
          <p:nvPr>
            <p:ph type="sldNum" sz="quarter" idx="12"/>
          </p:nvPr>
        </p:nvSpPr>
        <p:spPr/>
        <p:txBody>
          <a:bodyPr/>
          <a:lstStyle/>
          <a:p>
            <a:fld id="{F49B05DC-A0B4-4A2B-BDBC-1C0E72D37786}" type="slidenum">
              <a:rPr lang="fr-FR" smtClean="0"/>
              <a:t>3</a:t>
            </a:fld>
            <a:endParaRPr lang="fr-FR"/>
          </a:p>
        </p:txBody>
      </p:sp>
      <p:sp>
        <p:nvSpPr>
          <p:cNvPr id="10" name="Espace réservé du contenu 2">
            <a:extLst>
              <a:ext uri="{FF2B5EF4-FFF2-40B4-BE49-F238E27FC236}">
                <a16:creationId xmlns:a16="http://schemas.microsoft.com/office/drawing/2014/main" id="{363859FA-1585-A833-BF02-3C3CA2DC870A}"/>
              </a:ext>
            </a:extLst>
          </p:cNvPr>
          <p:cNvSpPr txBox="1">
            <a:spLocks/>
          </p:cNvSpPr>
          <p:nvPr/>
        </p:nvSpPr>
        <p:spPr>
          <a:xfrm>
            <a:off x="838200" y="1900238"/>
            <a:ext cx="10515600" cy="4456112"/>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00000"/>
              </a:lnSpc>
              <a:spcBef>
                <a:spcPts val="0"/>
              </a:spcBef>
              <a:spcAft>
                <a:spcPts val="600"/>
              </a:spcAft>
              <a:buClr>
                <a:schemeClr val="tx2"/>
              </a:buClr>
              <a:buFont typeface="Arial" panose="020B0604020202020204" pitchFamily="34" charset="0"/>
              <a:buNone/>
              <a:defRPr sz="2400" kern="1200">
                <a:solidFill>
                  <a:schemeClr val="tx1">
                    <a:tint val="75000"/>
                  </a:schemeClr>
                </a:solidFill>
                <a:latin typeface="Work Sans" pitchFamily="2" charset="0"/>
                <a:ea typeface="+mn-ea"/>
                <a:cs typeface="+mn-cs"/>
              </a:defRPr>
            </a:lvl1pPr>
            <a:lvl2pPr marL="457200" indent="0" algn="l" defTabSz="914400" rtl="0" eaLnBrk="1" latinLnBrk="0" hangingPunct="1">
              <a:lnSpc>
                <a:spcPct val="100000"/>
              </a:lnSpc>
              <a:spcBef>
                <a:spcPts val="0"/>
              </a:spcBef>
              <a:spcAft>
                <a:spcPts val="600"/>
              </a:spcAft>
              <a:buClr>
                <a:schemeClr val="tx2"/>
              </a:buClr>
              <a:buFont typeface="Arial" panose="020B0604020202020204" pitchFamily="34" charset="0"/>
              <a:buNone/>
              <a:defRPr sz="2000" kern="1200">
                <a:solidFill>
                  <a:schemeClr val="tx1">
                    <a:tint val="75000"/>
                  </a:schemeClr>
                </a:solidFill>
                <a:latin typeface="Work Sans" pitchFamily="2" charset="0"/>
                <a:ea typeface="+mn-ea"/>
                <a:cs typeface="+mn-cs"/>
              </a:defRPr>
            </a:lvl2pPr>
            <a:lvl3pPr marL="914400" indent="0" algn="l" defTabSz="914400" rtl="0" eaLnBrk="1" latinLnBrk="0" hangingPunct="1">
              <a:lnSpc>
                <a:spcPct val="100000"/>
              </a:lnSpc>
              <a:spcBef>
                <a:spcPts val="0"/>
              </a:spcBef>
              <a:spcAft>
                <a:spcPts val="600"/>
              </a:spcAft>
              <a:buClr>
                <a:schemeClr val="tx2"/>
              </a:buClr>
              <a:buFont typeface="Arial" panose="020B0604020202020204" pitchFamily="34" charset="0"/>
              <a:buNone/>
              <a:defRPr sz="1800" kern="1200">
                <a:solidFill>
                  <a:schemeClr val="tx1">
                    <a:tint val="75000"/>
                  </a:schemeClr>
                </a:solidFill>
                <a:latin typeface="Work Sans" pitchFamily="2" charset="0"/>
                <a:ea typeface="+mn-ea"/>
                <a:cs typeface="+mn-cs"/>
              </a:defRPr>
            </a:lvl3pPr>
            <a:lvl4pPr marL="1371600" indent="0" algn="l" defTabSz="914400" rtl="0" eaLnBrk="1" latinLnBrk="0" hangingPunct="1">
              <a:lnSpc>
                <a:spcPct val="100000"/>
              </a:lnSpc>
              <a:spcBef>
                <a:spcPts val="0"/>
              </a:spcBef>
              <a:spcAft>
                <a:spcPts val="600"/>
              </a:spcAft>
              <a:buClr>
                <a:schemeClr val="tx2"/>
              </a:buClr>
              <a:buFont typeface="Arial" panose="020B0604020202020204" pitchFamily="34" charset="0"/>
              <a:buNone/>
              <a:defRPr sz="1600" kern="1200">
                <a:solidFill>
                  <a:schemeClr val="tx1">
                    <a:tint val="75000"/>
                  </a:schemeClr>
                </a:solidFill>
                <a:latin typeface="Work Sans" pitchFamily="2" charset="0"/>
                <a:ea typeface="+mn-ea"/>
                <a:cs typeface="+mn-cs"/>
              </a:defRPr>
            </a:lvl4pPr>
            <a:lvl5pPr marL="1828800" indent="0" algn="l" defTabSz="914400" rtl="0" eaLnBrk="1" latinLnBrk="0" hangingPunct="1">
              <a:lnSpc>
                <a:spcPct val="100000"/>
              </a:lnSpc>
              <a:spcBef>
                <a:spcPts val="0"/>
              </a:spcBef>
              <a:spcAft>
                <a:spcPts val="600"/>
              </a:spcAft>
              <a:buClr>
                <a:schemeClr val="tx2"/>
              </a:buClr>
              <a:buFont typeface="Arial" panose="020B0604020202020204" pitchFamily="34" charset="0"/>
              <a:buNone/>
              <a:defRPr sz="1600" kern="1200">
                <a:solidFill>
                  <a:schemeClr val="tx1">
                    <a:tint val="75000"/>
                  </a:schemeClr>
                </a:solidFill>
                <a:latin typeface="Work Sans"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Font typeface="Arial" panose="020B0604020202020204" pitchFamily="34" charset="0"/>
              <a:buChar char="•"/>
            </a:pPr>
            <a:r>
              <a:rPr lang="fr-FR" dirty="0" err="1">
                <a:solidFill>
                  <a:schemeClr val="tx1"/>
                </a:solidFill>
              </a:rPr>
              <a:t>Identify</a:t>
            </a:r>
            <a:r>
              <a:rPr lang="fr-FR" dirty="0">
                <a:solidFill>
                  <a:schemeClr val="tx1"/>
                </a:solidFill>
              </a:rPr>
              <a:t> and </a:t>
            </a:r>
            <a:r>
              <a:rPr lang="fr-FR" dirty="0" err="1">
                <a:solidFill>
                  <a:schemeClr val="tx1"/>
                </a:solidFill>
              </a:rPr>
              <a:t>prioritize</a:t>
            </a:r>
            <a:r>
              <a:rPr lang="fr-FR" dirty="0">
                <a:solidFill>
                  <a:schemeClr val="tx1"/>
                </a:solidFill>
              </a:rPr>
              <a:t> gaps in how </a:t>
            </a:r>
            <a:r>
              <a:rPr lang="fr-FR" dirty="0" err="1">
                <a:solidFill>
                  <a:schemeClr val="tx1"/>
                </a:solidFill>
              </a:rPr>
              <a:t>smallholder</a:t>
            </a:r>
            <a:r>
              <a:rPr lang="fr-FR" dirty="0">
                <a:solidFill>
                  <a:schemeClr val="tx1"/>
                </a:solidFill>
              </a:rPr>
              <a:t> </a:t>
            </a:r>
            <a:r>
              <a:rPr lang="fr-FR" dirty="0" err="1">
                <a:solidFill>
                  <a:schemeClr val="tx1"/>
                </a:solidFill>
              </a:rPr>
              <a:t>farmers</a:t>
            </a:r>
            <a:r>
              <a:rPr lang="fr-FR" dirty="0">
                <a:solidFill>
                  <a:schemeClr val="tx1"/>
                </a:solidFill>
              </a:rPr>
              <a:t> are </a:t>
            </a:r>
            <a:r>
              <a:rPr lang="fr-FR" dirty="0" err="1">
                <a:solidFill>
                  <a:schemeClr val="tx1"/>
                </a:solidFill>
              </a:rPr>
              <a:t>protected</a:t>
            </a:r>
            <a:r>
              <a:rPr lang="fr-FR" dirty="0">
                <a:solidFill>
                  <a:schemeClr val="tx1"/>
                </a:solidFill>
              </a:rPr>
              <a:t>.</a:t>
            </a:r>
          </a:p>
          <a:p>
            <a:pPr marL="342900" indent="-342900">
              <a:buFont typeface="Arial" panose="020B0604020202020204" pitchFamily="34" charset="0"/>
              <a:buChar char="•"/>
            </a:pPr>
            <a:endParaRPr lang="fr-FR" dirty="0">
              <a:solidFill>
                <a:schemeClr val="tx1"/>
              </a:solidFill>
            </a:endParaRPr>
          </a:p>
          <a:p>
            <a:pPr marL="342900" indent="-342900">
              <a:buFont typeface="Arial" panose="020B0604020202020204" pitchFamily="34" charset="0"/>
              <a:buChar char="•"/>
            </a:pPr>
            <a:r>
              <a:rPr lang="fr-FR" dirty="0" err="1">
                <a:solidFill>
                  <a:schemeClr val="tx1"/>
                </a:solidFill>
              </a:rPr>
              <a:t>Reduce</a:t>
            </a:r>
            <a:r>
              <a:rPr lang="fr-FR" dirty="0">
                <a:solidFill>
                  <a:schemeClr val="tx1"/>
                </a:solidFill>
              </a:rPr>
              <a:t> </a:t>
            </a:r>
            <a:r>
              <a:rPr lang="fr-FR" dirty="0" err="1">
                <a:solidFill>
                  <a:schemeClr val="tx1"/>
                </a:solidFill>
              </a:rPr>
              <a:t>overindebtedness</a:t>
            </a:r>
            <a:r>
              <a:rPr lang="fr-FR" dirty="0">
                <a:solidFill>
                  <a:schemeClr val="tx1"/>
                </a:solidFill>
              </a:rPr>
              <a:t> and </a:t>
            </a:r>
            <a:r>
              <a:rPr lang="fr-FR" dirty="0" err="1">
                <a:solidFill>
                  <a:schemeClr val="tx1"/>
                </a:solidFill>
              </a:rPr>
              <a:t>reputational</a:t>
            </a:r>
            <a:r>
              <a:rPr lang="fr-FR" dirty="0">
                <a:solidFill>
                  <a:schemeClr val="tx1"/>
                </a:solidFill>
              </a:rPr>
              <a:t> </a:t>
            </a:r>
            <a:r>
              <a:rPr lang="fr-FR" dirty="0" err="1">
                <a:solidFill>
                  <a:schemeClr val="tx1"/>
                </a:solidFill>
              </a:rPr>
              <a:t>risk</a:t>
            </a:r>
            <a:r>
              <a:rPr lang="fr-FR" dirty="0">
                <a:solidFill>
                  <a:schemeClr val="tx1"/>
                </a:solidFill>
              </a:rPr>
              <a:t>.</a:t>
            </a:r>
          </a:p>
          <a:p>
            <a:pPr marL="342900" indent="-342900">
              <a:buFont typeface="Arial" panose="020B0604020202020204" pitchFamily="34" charset="0"/>
              <a:buChar char="•"/>
            </a:pPr>
            <a:endParaRPr lang="fr-FR" dirty="0">
              <a:solidFill>
                <a:schemeClr val="tx1"/>
              </a:solidFill>
            </a:endParaRPr>
          </a:p>
          <a:p>
            <a:pPr marL="342900" indent="-342900">
              <a:buFont typeface="Arial" panose="020B0604020202020204" pitchFamily="34" charset="0"/>
              <a:buChar char="•"/>
            </a:pPr>
            <a:r>
              <a:rPr lang="fr-FR" dirty="0" err="1">
                <a:solidFill>
                  <a:schemeClr val="tx1"/>
                </a:solidFill>
              </a:rPr>
              <a:t>Raise</a:t>
            </a:r>
            <a:r>
              <a:rPr lang="fr-FR" dirty="0">
                <a:solidFill>
                  <a:schemeClr val="tx1"/>
                </a:solidFill>
              </a:rPr>
              <a:t> </a:t>
            </a:r>
            <a:r>
              <a:rPr lang="fr-FR" dirty="0" err="1">
                <a:solidFill>
                  <a:schemeClr val="tx1"/>
                </a:solidFill>
              </a:rPr>
              <a:t>awareness</a:t>
            </a:r>
            <a:r>
              <a:rPr lang="fr-FR" dirty="0">
                <a:solidFill>
                  <a:schemeClr val="tx1"/>
                </a:solidFill>
              </a:rPr>
              <a:t> and </a:t>
            </a:r>
            <a:r>
              <a:rPr lang="fr-FR" dirty="0" err="1">
                <a:solidFill>
                  <a:schemeClr val="tx1"/>
                </a:solidFill>
              </a:rPr>
              <a:t>built</a:t>
            </a:r>
            <a:r>
              <a:rPr lang="fr-FR" dirty="0">
                <a:solidFill>
                  <a:schemeClr val="tx1"/>
                </a:solidFill>
              </a:rPr>
              <a:t> the </a:t>
            </a:r>
            <a:r>
              <a:rPr lang="fr-FR" dirty="0" err="1">
                <a:solidFill>
                  <a:schemeClr val="tx1"/>
                </a:solidFill>
              </a:rPr>
              <a:t>capacity</a:t>
            </a:r>
            <a:r>
              <a:rPr lang="fr-FR" dirty="0">
                <a:solidFill>
                  <a:schemeClr val="tx1"/>
                </a:solidFill>
              </a:rPr>
              <a:t> of </a:t>
            </a:r>
            <a:r>
              <a:rPr lang="fr-FR" dirty="0" err="1">
                <a:solidFill>
                  <a:schemeClr val="tx1"/>
                </a:solidFill>
              </a:rPr>
              <a:t>your</a:t>
            </a:r>
            <a:r>
              <a:rPr lang="fr-FR" dirty="0">
                <a:solidFill>
                  <a:schemeClr val="tx1"/>
                </a:solidFill>
              </a:rPr>
              <a:t> </a:t>
            </a:r>
            <a:r>
              <a:rPr lang="fr-FR" dirty="0" err="1">
                <a:solidFill>
                  <a:schemeClr val="tx1"/>
                </a:solidFill>
              </a:rPr>
              <a:t>internal</a:t>
            </a:r>
            <a:r>
              <a:rPr lang="fr-FR" dirty="0">
                <a:solidFill>
                  <a:schemeClr val="tx1"/>
                </a:solidFill>
              </a:rPr>
              <a:t> teams.</a:t>
            </a:r>
          </a:p>
          <a:p>
            <a:pPr marL="342900" indent="-342900">
              <a:buFont typeface="Arial" panose="020B0604020202020204" pitchFamily="34" charset="0"/>
              <a:buChar char="•"/>
            </a:pPr>
            <a:endParaRPr lang="fr-FR" dirty="0">
              <a:solidFill>
                <a:schemeClr val="tx1"/>
              </a:solidFill>
            </a:endParaRPr>
          </a:p>
          <a:p>
            <a:pPr marL="342900" indent="-342900">
              <a:buFont typeface="Arial" panose="020B0604020202020204" pitchFamily="34" charset="0"/>
              <a:buChar char="•"/>
            </a:pPr>
            <a:r>
              <a:rPr lang="fr-FR" dirty="0" err="1">
                <a:solidFill>
                  <a:schemeClr val="tx1"/>
                </a:solidFill>
              </a:rPr>
              <a:t>Increase</a:t>
            </a:r>
            <a:r>
              <a:rPr lang="fr-FR" dirty="0">
                <a:solidFill>
                  <a:schemeClr val="tx1"/>
                </a:solidFill>
              </a:rPr>
              <a:t> </a:t>
            </a:r>
            <a:r>
              <a:rPr lang="fr-FR" dirty="0" err="1">
                <a:solidFill>
                  <a:schemeClr val="tx1"/>
                </a:solidFill>
              </a:rPr>
              <a:t>smallholder</a:t>
            </a:r>
            <a:r>
              <a:rPr lang="fr-FR" dirty="0">
                <a:solidFill>
                  <a:schemeClr val="tx1"/>
                </a:solidFill>
              </a:rPr>
              <a:t> </a:t>
            </a:r>
            <a:r>
              <a:rPr lang="fr-FR" dirty="0" err="1">
                <a:solidFill>
                  <a:schemeClr val="tx1"/>
                </a:solidFill>
              </a:rPr>
              <a:t>farmer</a:t>
            </a:r>
            <a:r>
              <a:rPr lang="fr-FR" dirty="0">
                <a:solidFill>
                  <a:schemeClr val="tx1"/>
                </a:solidFill>
              </a:rPr>
              <a:t> trust and </a:t>
            </a:r>
            <a:r>
              <a:rPr lang="fr-FR" dirty="0" err="1">
                <a:solidFill>
                  <a:schemeClr val="tx1"/>
                </a:solidFill>
              </a:rPr>
              <a:t>loyalty</a:t>
            </a:r>
            <a:r>
              <a:rPr lang="fr-FR" dirty="0">
                <a:solidFill>
                  <a:schemeClr val="tx1"/>
                </a:solidFill>
              </a:rPr>
              <a:t> </a:t>
            </a:r>
            <a:r>
              <a:rPr lang="fr-FR" dirty="0" err="1">
                <a:solidFill>
                  <a:schemeClr val="tx1"/>
                </a:solidFill>
              </a:rPr>
              <a:t>through</a:t>
            </a:r>
            <a:r>
              <a:rPr lang="fr-FR" dirty="0">
                <a:solidFill>
                  <a:schemeClr val="tx1"/>
                </a:solidFill>
              </a:rPr>
              <a:t> </a:t>
            </a:r>
            <a:r>
              <a:rPr lang="fr-FR" dirty="0" err="1">
                <a:solidFill>
                  <a:schemeClr val="tx1"/>
                </a:solidFill>
              </a:rPr>
              <a:t>fair</a:t>
            </a:r>
            <a:r>
              <a:rPr lang="fr-FR" dirty="0">
                <a:solidFill>
                  <a:schemeClr val="tx1"/>
                </a:solidFill>
              </a:rPr>
              <a:t> </a:t>
            </a:r>
            <a:r>
              <a:rPr lang="fr-FR" dirty="0" err="1">
                <a:solidFill>
                  <a:schemeClr val="tx1"/>
                </a:solidFill>
              </a:rPr>
              <a:t>treatment</a:t>
            </a:r>
            <a:r>
              <a:rPr lang="fr-FR" dirty="0">
                <a:solidFill>
                  <a:schemeClr val="tx1"/>
                </a:solidFill>
              </a:rPr>
              <a:t>.</a:t>
            </a:r>
          </a:p>
          <a:p>
            <a:pPr marL="342900" indent="-342900">
              <a:buFont typeface="Arial" panose="020B0604020202020204" pitchFamily="34" charset="0"/>
              <a:buChar char="•"/>
            </a:pPr>
            <a:endParaRPr lang="fr-FR" dirty="0">
              <a:solidFill>
                <a:schemeClr val="tx1"/>
              </a:solidFill>
            </a:endParaRPr>
          </a:p>
          <a:p>
            <a:pPr marL="342900" indent="-342900">
              <a:buFont typeface="Arial" panose="020B0604020202020204" pitchFamily="34" charset="0"/>
              <a:buChar char="•"/>
            </a:pPr>
            <a:r>
              <a:rPr lang="fr-FR" dirty="0">
                <a:solidFill>
                  <a:schemeClr val="tx1"/>
                </a:solidFill>
              </a:rPr>
              <a:t>Meet </a:t>
            </a:r>
            <a:r>
              <a:rPr lang="fr-FR" dirty="0" err="1">
                <a:solidFill>
                  <a:schemeClr val="tx1"/>
                </a:solidFill>
              </a:rPr>
              <a:t>investor</a:t>
            </a:r>
            <a:r>
              <a:rPr lang="fr-FR" dirty="0">
                <a:solidFill>
                  <a:schemeClr val="tx1"/>
                </a:solidFill>
              </a:rPr>
              <a:t> and </a:t>
            </a:r>
            <a:r>
              <a:rPr lang="fr-FR" dirty="0" err="1">
                <a:solidFill>
                  <a:schemeClr val="tx1"/>
                </a:solidFill>
              </a:rPr>
              <a:t>lender</a:t>
            </a:r>
            <a:r>
              <a:rPr lang="fr-FR" dirty="0">
                <a:solidFill>
                  <a:schemeClr val="tx1"/>
                </a:solidFill>
              </a:rPr>
              <a:t> client protection </a:t>
            </a:r>
            <a:r>
              <a:rPr lang="fr-FR" dirty="0" err="1">
                <a:solidFill>
                  <a:schemeClr val="tx1"/>
                </a:solidFill>
              </a:rPr>
              <a:t>requirements</a:t>
            </a:r>
            <a:r>
              <a:rPr lang="fr-FR" dirty="0">
                <a:solidFill>
                  <a:schemeClr val="tx1"/>
                </a:solidFill>
              </a:rPr>
              <a:t>.</a:t>
            </a:r>
          </a:p>
          <a:p>
            <a:pPr marL="342900" indent="-342900">
              <a:buFont typeface="Arial" panose="020B0604020202020204" pitchFamily="34" charset="0"/>
              <a:buChar char="•"/>
            </a:pPr>
            <a:endParaRPr lang="fr-FR" dirty="0">
              <a:solidFill>
                <a:schemeClr val="tx1"/>
              </a:solidFill>
            </a:endParaRPr>
          </a:p>
          <a:p>
            <a:pPr marL="342900" indent="-342900">
              <a:buFont typeface="Arial" panose="020B0604020202020204" pitchFamily="34" charset="0"/>
              <a:buChar char="•"/>
            </a:pPr>
            <a:r>
              <a:rPr lang="fr-FR" dirty="0" err="1">
                <a:solidFill>
                  <a:schemeClr val="tx1"/>
                </a:solidFill>
              </a:rPr>
              <a:t>Align</a:t>
            </a:r>
            <a:r>
              <a:rPr lang="fr-FR" dirty="0">
                <a:solidFill>
                  <a:schemeClr val="tx1"/>
                </a:solidFill>
              </a:rPr>
              <a:t> </a:t>
            </a:r>
            <a:r>
              <a:rPr lang="fr-FR" dirty="0" err="1">
                <a:solidFill>
                  <a:schemeClr val="tx1"/>
                </a:solidFill>
              </a:rPr>
              <a:t>with</a:t>
            </a:r>
            <a:r>
              <a:rPr lang="fr-FR" dirty="0">
                <a:solidFill>
                  <a:schemeClr val="tx1"/>
                </a:solidFill>
              </a:rPr>
              <a:t> international client protection standards.</a:t>
            </a:r>
          </a:p>
        </p:txBody>
      </p:sp>
    </p:spTree>
    <p:extLst>
      <p:ext uri="{BB962C8B-B14F-4D97-AF65-F5344CB8AC3E}">
        <p14:creationId xmlns:p14="http://schemas.microsoft.com/office/powerpoint/2010/main" val="1038810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DAE1D6-33E2-837B-CFBC-45E474859235}"/>
              </a:ext>
            </a:extLst>
          </p:cNvPr>
          <p:cNvSpPr>
            <a:spLocks noGrp="1"/>
          </p:cNvSpPr>
          <p:nvPr>
            <p:ph type="title"/>
          </p:nvPr>
        </p:nvSpPr>
        <p:spPr>
          <a:xfrm>
            <a:off x="1422742" y="3256113"/>
            <a:ext cx="9346515" cy="345773"/>
          </a:xfrm>
        </p:spPr>
        <p:txBody>
          <a:bodyPr>
            <a:noAutofit/>
          </a:bodyPr>
          <a:lstStyle/>
          <a:p>
            <a:pPr algn="ctr"/>
            <a:r>
              <a:rPr lang="en-US" sz="4000" b="1" dirty="0">
                <a:solidFill>
                  <a:schemeClr val="accent4"/>
                </a:solidFill>
              </a:rPr>
              <a:t>Agri CP Assessment Results for [name of agricultural organization]</a:t>
            </a:r>
          </a:p>
        </p:txBody>
      </p:sp>
      <p:sp>
        <p:nvSpPr>
          <p:cNvPr id="4" name="Espace réservé du numéro de diapositive 3">
            <a:extLst>
              <a:ext uri="{FF2B5EF4-FFF2-40B4-BE49-F238E27FC236}">
                <a16:creationId xmlns:a16="http://schemas.microsoft.com/office/drawing/2014/main" id="{A9879C0C-E85A-824C-97A5-79C8A0A68859}"/>
              </a:ext>
            </a:extLst>
          </p:cNvPr>
          <p:cNvSpPr>
            <a:spLocks noGrp="1"/>
          </p:cNvSpPr>
          <p:nvPr>
            <p:ph type="sldNum" sz="quarter" idx="12"/>
          </p:nvPr>
        </p:nvSpPr>
        <p:spPr/>
        <p:txBody>
          <a:bodyPr/>
          <a:lstStyle/>
          <a:p>
            <a:fld id="{F49B05DC-A0B4-4A2B-BDBC-1C0E72D37786}" type="slidenum">
              <a:rPr lang="fr-FR" smtClean="0"/>
              <a:t>4</a:t>
            </a:fld>
            <a:endParaRPr lang="fr-FR" dirty="0"/>
          </a:p>
        </p:txBody>
      </p:sp>
    </p:spTree>
    <p:extLst>
      <p:ext uri="{BB962C8B-B14F-4D97-AF65-F5344CB8AC3E}">
        <p14:creationId xmlns:p14="http://schemas.microsoft.com/office/powerpoint/2010/main" val="2655329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27211-0D58-9002-68D8-B4109DF9CB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ACD0A6C-8CD9-A31E-E7D2-9F7F599D7CC6}"/>
              </a:ext>
            </a:extLst>
          </p:cNvPr>
          <p:cNvSpPr>
            <a:spLocks noGrp="1"/>
          </p:cNvSpPr>
          <p:nvPr>
            <p:ph type="title"/>
          </p:nvPr>
        </p:nvSpPr>
        <p:spPr>
          <a:xfrm>
            <a:off x="358600" y="1280171"/>
            <a:ext cx="11181500" cy="345773"/>
          </a:xfrm>
        </p:spPr>
        <p:txBody>
          <a:bodyPr>
            <a:noAutofit/>
          </a:bodyPr>
          <a:lstStyle/>
          <a:p>
            <a:pPr algn="ctr"/>
            <a:r>
              <a:rPr lang="en-US" sz="4000" b="1" dirty="0"/>
              <a:t>Overall Agri CP Assessment Results for [Organization Name]</a:t>
            </a:r>
          </a:p>
        </p:txBody>
      </p:sp>
      <p:sp>
        <p:nvSpPr>
          <p:cNvPr id="4" name="Espace réservé du numéro de diapositive 3">
            <a:extLst>
              <a:ext uri="{FF2B5EF4-FFF2-40B4-BE49-F238E27FC236}">
                <a16:creationId xmlns:a16="http://schemas.microsoft.com/office/drawing/2014/main" id="{5E0091D4-2D43-887A-9A70-F1C57B864008}"/>
              </a:ext>
            </a:extLst>
          </p:cNvPr>
          <p:cNvSpPr>
            <a:spLocks noGrp="1"/>
          </p:cNvSpPr>
          <p:nvPr>
            <p:ph type="sldNum" sz="quarter" idx="12"/>
          </p:nvPr>
        </p:nvSpPr>
        <p:spPr/>
        <p:txBody>
          <a:bodyPr/>
          <a:lstStyle/>
          <a:p>
            <a:fld id="{F49B05DC-A0B4-4A2B-BDBC-1C0E72D37786}" type="slidenum">
              <a:rPr lang="fr-FR" smtClean="0"/>
              <a:t>5</a:t>
            </a:fld>
            <a:endParaRPr lang="fr-FR" dirty="0"/>
          </a:p>
        </p:txBody>
      </p:sp>
      <p:pic>
        <p:nvPicPr>
          <p:cNvPr id="6" name="Image 5">
            <a:extLst>
              <a:ext uri="{FF2B5EF4-FFF2-40B4-BE49-F238E27FC236}">
                <a16:creationId xmlns:a16="http://schemas.microsoft.com/office/drawing/2014/main" id="{0EDC3BCF-EF2C-E5A0-3828-A3A26AF9FBAE}"/>
              </a:ext>
            </a:extLst>
          </p:cNvPr>
          <p:cNvPicPr>
            <a:picLocks noChangeAspect="1"/>
          </p:cNvPicPr>
          <p:nvPr/>
        </p:nvPicPr>
        <p:blipFill>
          <a:blip r:embed="rId2"/>
          <a:stretch>
            <a:fillRect/>
          </a:stretch>
        </p:blipFill>
        <p:spPr>
          <a:xfrm>
            <a:off x="266700" y="2076106"/>
            <a:ext cx="5829300" cy="3155950"/>
          </a:xfrm>
          <a:prstGeom prst="rect">
            <a:avLst/>
          </a:prstGeom>
        </p:spPr>
      </p:pic>
      <p:pic>
        <p:nvPicPr>
          <p:cNvPr id="8" name="Image 7">
            <a:extLst>
              <a:ext uri="{FF2B5EF4-FFF2-40B4-BE49-F238E27FC236}">
                <a16:creationId xmlns:a16="http://schemas.microsoft.com/office/drawing/2014/main" id="{FF150F67-6175-6FCB-C644-A18A03FD3215}"/>
              </a:ext>
            </a:extLst>
          </p:cNvPr>
          <p:cNvPicPr>
            <a:picLocks noChangeAspect="1"/>
          </p:cNvPicPr>
          <p:nvPr/>
        </p:nvPicPr>
        <p:blipFill rotWithShape="1">
          <a:blip r:embed="rId3"/>
          <a:srcRect b="6620"/>
          <a:stretch>
            <a:fillRect/>
          </a:stretch>
        </p:blipFill>
        <p:spPr bwMode="auto">
          <a:xfrm>
            <a:off x="6207813" y="2076106"/>
            <a:ext cx="5654675" cy="23647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4111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8CF8C-FB41-9D16-C352-EEB9121305A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F9B6874-4795-FB38-02C6-20AACD44C7A1}"/>
              </a:ext>
            </a:extLst>
          </p:cNvPr>
          <p:cNvSpPr>
            <a:spLocks noGrp="1"/>
          </p:cNvSpPr>
          <p:nvPr>
            <p:ph type="title"/>
          </p:nvPr>
        </p:nvSpPr>
        <p:spPr>
          <a:xfrm>
            <a:off x="358600" y="1280171"/>
            <a:ext cx="11181500" cy="345773"/>
          </a:xfrm>
        </p:spPr>
        <p:txBody>
          <a:bodyPr>
            <a:noAutofit/>
          </a:bodyPr>
          <a:lstStyle/>
          <a:p>
            <a:pPr algn="ctr"/>
            <a:r>
              <a:rPr lang="en-US" sz="4000" b="1" dirty="0"/>
              <a:t>Specific Agri CP Assessment Results for [Organization Name]</a:t>
            </a:r>
          </a:p>
        </p:txBody>
      </p:sp>
      <p:sp>
        <p:nvSpPr>
          <p:cNvPr id="4" name="Espace réservé du numéro de diapositive 3">
            <a:extLst>
              <a:ext uri="{FF2B5EF4-FFF2-40B4-BE49-F238E27FC236}">
                <a16:creationId xmlns:a16="http://schemas.microsoft.com/office/drawing/2014/main" id="{34705833-14C6-5D46-4133-0D5F5C64D09E}"/>
              </a:ext>
            </a:extLst>
          </p:cNvPr>
          <p:cNvSpPr>
            <a:spLocks noGrp="1"/>
          </p:cNvSpPr>
          <p:nvPr>
            <p:ph type="sldNum" sz="quarter" idx="12"/>
          </p:nvPr>
        </p:nvSpPr>
        <p:spPr/>
        <p:txBody>
          <a:bodyPr/>
          <a:lstStyle/>
          <a:p>
            <a:fld id="{F49B05DC-A0B4-4A2B-BDBC-1C0E72D37786}" type="slidenum">
              <a:rPr lang="fr-FR" smtClean="0"/>
              <a:t>6</a:t>
            </a:fld>
            <a:endParaRPr lang="fr-FR" dirty="0"/>
          </a:p>
        </p:txBody>
      </p:sp>
      <p:pic>
        <p:nvPicPr>
          <p:cNvPr id="5" name="Image 4">
            <a:extLst>
              <a:ext uri="{FF2B5EF4-FFF2-40B4-BE49-F238E27FC236}">
                <a16:creationId xmlns:a16="http://schemas.microsoft.com/office/drawing/2014/main" id="{5FC61FED-1499-BCAB-36AC-65EF1FED6546}"/>
              </a:ext>
            </a:extLst>
          </p:cNvPr>
          <p:cNvPicPr>
            <a:picLocks noChangeAspect="1"/>
          </p:cNvPicPr>
          <p:nvPr/>
        </p:nvPicPr>
        <p:blipFill>
          <a:blip r:embed="rId2"/>
          <a:stretch>
            <a:fillRect/>
          </a:stretch>
        </p:blipFill>
        <p:spPr>
          <a:xfrm>
            <a:off x="1279208" y="2123134"/>
            <a:ext cx="9633583" cy="3200877"/>
          </a:xfrm>
          <a:prstGeom prst="rect">
            <a:avLst/>
          </a:prstGeom>
        </p:spPr>
      </p:pic>
    </p:spTree>
    <p:extLst>
      <p:ext uri="{BB962C8B-B14F-4D97-AF65-F5344CB8AC3E}">
        <p14:creationId xmlns:p14="http://schemas.microsoft.com/office/powerpoint/2010/main" val="2392717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CA050-7A1C-7F6E-61DF-6E6BD083AE3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5EFB28A-714C-4904-D6C7-D5E7ADE2A97C}"/>
              </a:ext>
            </a:extLst>
          </p:cNvPr>
          <p:cNvSpPr>
            <a:spLocks noGrp="1"/>
          </p:cNvSpPr>
          <p:nvPr>
            <p:ph type="title"/>
          </p:nvPr>
        </p:nvSpPr>
        <p:spPr>
          <a:xfrm>
            <a:off x="358600" y="1280171"/>
            <a:ext cx="11181500" cy="345773"/>
          </a:xfrm>
        </p:spPr>
        <p:txBody>
          <a:bodyPr>
            <a:noAutofit/>
          </a:bodyPr>
          <a:lstStyle/>
          <a:p>
            <a:pPr algn="ctr"/>
            <a:r>
              <a:rPr lang="en-US" sz="4000" b="1" dirty="0"/>
              <a:t>Agri CP Scores Results by Standard for [Organization Name]</a:t>
            </a:r>
          </a:p>
        </p:txBody>
      </p:sp>
      <p:sp>
        <p:nvSpPr>
          <p:cNvPr id="4" name="Espace réservé du numéro de diapositive 3">
            <a:extLst>
              <a:ext uri="{FF2B5EF4-FFF2-40B4-BE49-F238E27FC236}">
                <a16:creationId xmlns:a16="http://schemas.microsoft.com/office/drawing/2014/main" id="{77AF8D18-9E10-FD85-DB81-78A064B762AD}"/>
              </a:ext>
            </a:extLst>
          </p:cNvPr>
          <p:cNvSpPr>
            <a:spLocks noGrp="1"/>
          </p:cNvSpPr>
          <p:nvPr>
            <p:ph type="sldNum" sz="quarter" idx="12"/>
          </p:nvPr>
        </p:nvSpPr>
        <p:spPr/>
        <p:txBody>
          <a:bodyPr/>
          <a:lstStyle/>
          <a:p>
            <a:fld id="{F49B05DC-A0B4-4A2B-BDBC-1C0E72D37786}" type="slidenum">
              <a:rPr lang="fr-FR" smtClean="0"/>
              <a:t>7</a:t>
            </a:fld>
            <a:endParaRPr lang="fr-FR" dirty="0"/>
          </a:p>
        </p:txBody>
      </p:sp>
      <p:pic>
        <p:nvPicPr>
          <p:cNvPr id="5" name="Image 4">
            <a:extLst>
              <a:ext uri="{FF2B5EF4-FFF2-40B4-BE49-F238E27FC236}">
                <a16:creationId xmlns:a16="http://schemas.microsoft.com/office/drawing/2014/main" id="{B7B393C6-40EA-CAEF-0121-8D668FFC72CE}"/>
              </a:ext>
            </a:extLst>
          </p:cNvPr>
          <p:cNvPicPr>
            <a:picLocks noChangeAspect="1"/>
          </p:cNvPicPr>
          <p:nvPr/>
        </p:nvPicPr>
        <p:blipFill>
          <a:blip r:embed="rId2"/>
          <a:stretch>
            <a:fillRect/>
          </a:stretch>
        </p:blipFill>
        <p:spPr>
          <a:xfrm>
            <a:off x="581238" y="1898856"/>
            <a:ext cx="10736224" cy="4184582"/>
          </a:xfrm>
          <a:prstGeom prst="rect">
            <a:avLst/>
          </a:prstGeom>
        </p:spPr>
      </p:pic>
    </p:spTree>
    <p:extLst>
      <p:ext uri="{BB962C8B-B14F-4D97-AF65-F5344CB8AC3E}">
        <p14:creationId xmlns:p14="http://schemas.microsoft.com/office/powerpoint/2010/main" val="2342602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4507-5F78-9C53-E699-F162DC99B33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DE82724-56B0-3A7B-3870-4D357B51F4F8}"/>
              </a:ext>
            </a:extLst>
          </p:cNvPr>
          <p:cNvSpPr>
            <a:spLocks noGrp="1"/>
          </p:cNvSpPr>
          <p:nvPr>
            <p:ph type="title"/>
          </p:nvPr>
        </p:nvSpPr>
        <p:spPr>
          <a:xfrm>
            <a:off x="523821" y="690663"/>
            <a:ext cx="11416456" cy="345773"/>
          </a:xfrm>
        </p:spPr>
        <p:txBody>
          <a:bodyPr>
            <a:noAutofit/>
          </a:bodyPr>
          <a:lstStyle/>
          <a:p>
            <a:r>
              <a:rPr lang="en-CA" sz="2000" b="1" dirty="0"/>
              <a:t>Standard</a:t>
            </a:r>
            <a:r>
              <a:rPr lang="en-CA" sz="2000" dirty="0"/>
              <a:t> </a:t>
            </a:r>
            <a:r>
              <a:rPr lang="en-CA" sz="2000" b="1" dirty="0"/>
              <a:t>1 - </a:t>
            </a:r>
            <a:r>
              <a:rPr lang="en-US" sz="2000" b="1" dirty="0"/>
              <a:t>The organization's products, services, and channels benefit smallholder farmers = [XX]% </a:t>
            </a:r>
            <a:endParaRPr lang="fr-FR" sz="2000" b="1" dirty="0">
              <a:solidFill>
                <a:schemeClr val="accent4">
                  <a:lumMod val="75000"/>
                </a:schemeClr>
              </a:solidFill>
            </a:endParaRPr>
          </a:p>
        </p:txBody>
      </p:sp>
      <p:sp>
        <p:nvSpPr>
          <p:cNvPr id="3" name="Espace réservé du texte 2">
            <a:extLst>
              <a:ext uri="{FF2B5EF4-FFF2-40B4-BE49-F238E27FC236}">
                <a16:creationId xmlns:a16="http://schemas.microsoft.com/office/drawing/2014/main" id="{6680D009-A1C1-2985-5F56-46595F693335}"/>
              </a:ext>
            </a:extLst>
          </p:cNvPr>
          <p:cNvSpPr>
            <a:spLocks noGrp="1"/>
          </p:cNvSpPr>
          <p:nvPr>
            <p:ph type="body" idx="1"/>
          </p:nvPr>
        </p:nvSpPr>
        <p:spPr>
          <a:xfrm>
            <a:off x="523821" y="1166762"/>
            <a:ext cx="11129648" cy="2585729"/>
          </a:xfrm>
          <a:ln w="12700">
            <a:solidFill>
              <a:schemeClr val="accent4"/>
            </a:solidFill>
          </a:ln>
        </p:spPr>
        <p:txBody>
          <a:bodyPr anchor="ctr" anchorCtr="0">
            <a:noAutofit/>
          </a:bodyPr>
          <a:lstStyle/>
          <a:p>
            <a:pPr algn="just"/>
            <a:r>
              <a:rPr lang="en-US" sz="1400" b="1" dirty="0">
                <a:solidFill>
                  <a:schemeClr val="tx1"/>
                </a:solidFill>
                <a:latin typeface="+mn-lt"/>
                <a:cs typeface="Times New Roman" panose="02020603050405020304" pitchFamily="18" charset="0"/>
              </a:rPr>
              <a:t>This standard requires organizations to design and deliver their offerings with and for smallholder farmers, so that they create value while preventing any harm</a:t>
            </a:r>
            <a:r>
              <a:rPr lang="en-US" sz="1400" dirty="0">
                <a:solidFill>
                  <a:schemeClr val="tx1"/>
                </a:solidFill>
                <a:latin typeface="+mn-lt"/>
                <a:cs typeface="Times New Roman" panose="02020603050405020304" pitchFamily="18" charset="0"/>
              </a:rPr>
              <a:t>. In concrete terms, regular farmer insights and segmentation (seasonality, access and cash flow constraints) help ensure products and channels are usable and timely; without this, farmers may be offered unsuitable packages or services that arrive at the wrong moment, increasing costs and stress. Testing/piloting before deployment and monitoring usage and benefits are essential to avoid negative outcomes such as yield losses linked to delayed or poor-quality inputs, or missed service access during critical farming periods. It also requires identifying and controlling the risks of harm by product/service/channel, prohibiting aggressive sales and forced bundling that can push farmers into commitments they cannot sustain. Finally, ensuring reliable and secure channels, and guaranteeing fair quality/weight practices with clear recourse in case of problems prevent income losses and unresolved disputes that undermine trust and livelihoods.</a:t>
            </a:r>
          </a:p>
          <a:p>
            <a:pPr algn="just"/>
            <a:r>
              <a:rPr lang="en-US" sz="1400" b="1" i="1" dirty="0">
                <a:solidFill>
                  <a:schemeClr val="accent4"/>
                </a:solidFill>
                <a:latin typeface="+mn-lt"/>
                <a:cs typeface="Times New Roman" panose="02020603050405020304" pitchFamily="18" charset="0"/>
              </a:rPr>
              <a:t>Rationale: Standard 1 ensures that every product, service, or channel is useful, safe, and fair for smallholder farmers.</a:t>
            </a:r>
          </a:p>
        </p:txBody>
      </p:sp>
      <p:sp>
        <p:nvSpPr>
          <p:cNvPr id="4" name="Espace réservé du numéro de diapositive 3">
            <a:extLst>
              <a:ext uri="{FF2B5EF4-FFF2-40B4-BE49-F238E27FC236}">
                <a16:creationId xmlns:a16="http://schemas.microsoft.com/office/drawing/2014/main" id="{22FAA18E-0C42-BEB8-26DE-558A77714757}"/>
              </a:ext>
            </a:extLst>
          </p:cNvPr>
          <p:cNvSpPr>
            <a:spLocks noGrp="1"/>
          </p:cNvSpPr>
          <p:nvPr>
            <p:ph type="sldNum" sz="quarter" idx="12"/>
          </p:nvPr>
        </p:nvSpPr>
        <p:spPr/>
        <p:txBody>
          <a:bodyPr/>
          <a:lstStyle/>
          <a:p>
            <a:fld id="{F49B05DC-A0B4-4A2B-BDBC-1C0E72D37786}" type="slidenum">
              <a:rPr lang="fr-FR" smtClean="0"/>
              <a:t>8</a:t>
            </a:fld>
            <a:endParaRPr lang="fr-FR" dirty="0"/>
          </a:p>
        </p:txBody>
      </p:sp>
      <p:pic>
        <p:nvPicPr>
          <p:cNvPr id="6" name="Image 5">
            <a:extLst>
              <a:ext uri="{FF2B5EF4-FFF2-40B4-BE49-F238E27FC236}">
                <a16:creationId xmlns:a16="http://schemas.microsoft.com/office/drawing/2014/main" id="{5893B512-847F-C7E5-716D-B9CA943BA6B5}"/>
              </a:ext>
            </a:extLst>
          </p:cNvPr>
          <p:cNvPicPr>
            <a:picLocks noChangeAspect="1"/>
          </p:cNvPicPr>
          <p:nvPr/>
        </p:nvPicPr>
        <p:blipFill>
          <a:blip r:embed="rId2"/>
          <a:stretch>
            <a:fillRect/>
          </a:stretch>
        </p:blipFill>
        <p:spPr>
          <a:xfrm>
            <a:off x="3295292" y="4013143"/>
            <a:ext cx="4868970" cy="2343207"/>
          </a:xfrm>
          <a:prstGeom prst="rect">
            <a:avLst/>
          </a:prstGeom>
        </p:spPr>
      </p:pic>
    </p:spTree>
    <p:extLst>
      <p:ext uri="{BB962C8B-B14F-4D97-AF65-F5344CB8AC3E}">
        <p14:creationId xmlns:p14="http://schemas.microsoft.com/office/powerpoint/2010/main" val="2546617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72466DB5-BFC4-CF8A-AE2D-A3B201D2581A}"/>
              </a:ext>
            </a:extLst>
          </p:cNvPr>
          <p:cNvSpPr>
            <a:spLocks noGrp="1"/>
          </p:cNvSpPr>
          <p:nvPr>
            <p:ph type="subTitle" idx="1"/>
          </p:nvPr>
        </p:nvSpPr>
        <p:spPr>
          <a:xfrm>
            <a:off x="519539" y="224286"/>
            <a:ext cx="11152917" cy="574827"/>
          </a:xfrm>
        </p:spPr>
        <p:txBody>
          <a:bodyPr>
            <a:normAutofit lnSpcReduction="10000"/>
          </a:bodyPr>
          <a:lstStyle/>
          <a:p>
            <a:r>
              <a:rPr lang="fr-FR" sz="3200" b="1" dirty="0">
                <a:latin typeface="+mn-lt"/>
                <a:cs typeface="Times New Roman" panose="02020603050405020304" pitchFamily="18" charset="0"/>
              </a:rPr>
              <a:t>Standard 1 – Appropriate </a:t>
            </a:r>
            <a:r>
              <a:rPr lang="fr-FR" sz="3200" b="1" dirty="0" err="1">
                <a:latin typeface="+mn-lt"/>
                <a:cs typeface="Times New Roman" panose="02020603050405020304" pitchFamily="18" charset="0"/>
              </a:rPr>
              <a:t>Products</a:t>
            </a:r>
            <a:r>
              <a:rPr lang="fr-FR" sz="3200" b="1" dirty="0">
                <a:latin typeface="+mn-lt"/>
                <a:cs typeface="Times New Roman" panose="02020603050405020304" pitchFamily="18" charset="0"/>
              </a:rPr>
              <a:t> - </a:t>
            </a:r>
            <a:r>
              <a:rPr lang="fr-FR" sz="3200" b="1" dirty="0" err="1">
                <a:latin typeface="+mn-lt"/>
                <a:cs typeface="Times New Roman" panose="02020603050405020304" pitchFamily="18" charset="0"/>
              </a:rPr>
              <a:t>Results</a:t>
            </a:r>
            <a:endParaRPr lang="fr-FR" sz="3200" b="1" dirty="0">
              <a:latin typeface="+mn-lt"/>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F9E40C0C-3202-85F5-34CF-9C84E1885DEE}"/>
              </a:ext>
            </a:extLst>
          </p:cNvPr>
          <p:cNvSpPr>
            <a:spLocks noGrp="1"/>
          </p:cNvSpPr>
          <p:nvPr>
            <p:ph type="sldNum" sz="quarter" idx="12"/>
          </p:nvPr>
        </p:nvSpPr>
        <p:spPr/>
        <p:txBody>
          <a:bodyPr/>
          <a:lstStyle/>
          <a:p>
            <a:fld id="{F49B05DC-A0B4-4A2B-BDBC-1C0E72D37786}" type="slidenum">
              <a:rPr lang="fr-FR" smtClean="0"/>
              <a:t>9</a:t>
            </a:fld>
            <a:endParaRPr lang="fr-FR"/>
          </a:p>
        </p:txBody>
      </p:sp>
      <p:graphicFrame>
        <p:nvGraphicFramePr>
          <p:cNvPr id="5" name="Tableau 5">
            <a:extLst>
              <a:ext uri="{FF2B5EF4-FFF2-40B4-BE49-F238E27FC236}">
                <a16:creationId xmlns:a16="http://schemas.microsoft.com/office/drawing/2014/main" id="{76376F4A-907B-8EA9-CC92-02B0B4FCC519}"/>
              </a:ext>
            </a:extLst>
          </p:cNvPr>
          <p:cNvGraphicFramePr>
            <a:graphicFrameLocks noGrp="1"/>
          </p:cNvGraphicFramePr>
          <p:nvPr>
            <p:extLst>
              <p:ext uri="{D42A27DB-BD31-4B8C-83A1-F6EECF244321}">
                <p14:modId xmlns:p14="http://schemas.microsoft.com/office/powerpoint/2010/main" val="843983532"/>
              </p:ext>
            </p:extLst>
          </p:nvPr>
        </p:nvGraphicFramePr>
        <p:xfrm>
          <a:off x="126519" y="1049280"/>
          <a:ext cx="11938959" cy="4668895"/>
        </p:xfrm>
        <a:graphic>
          <a:graphicData uri="http://schemas.openxmlformats.org/drawingml/2006/table">
            <a:tbl>
              <a:tblPr firstRow="1" bandRow="1">
                <a:tableStyleId>{D7AC3CCA-C797-4891-BE02-D94E43425B78}</a:tableStyleId>
              </a:tblPr>
              <a:tblGrid>
                <a:gridCol w="5980983">
                  <a:extLst>
                    <a:ext uri="{9D8B030D-6E8A-4147-A177-3AD203B41FA5}">
                      <a16:colId xmlns:a16="http://schemas.microsoft.com/office/drawing/2014/main" val="800844610"/>
                    </a:ext>
                  </a:extLst>
                </a:gridCol>
                <a:gridCol w="5957976">
                  <a:extLst>
                    <a:ext uri="{9D8B030D-6E8A-4147-A177-3AD203B41FA5}">
                      <a16:colId xmlns:a16="http://schemas.microsoft.com/office/drawing/2014/main" val="872362774"/>
                    </a:ext>
                  </a:extLst>
                </a:gridCol>
              </a:tblGrid>
              <a:tr h="4603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tx2"/>
                          </a:solidFill>
                        </a:rPr>
                        <a:t>What</a:t>
                      </a:r>
                      <a:r>
                        <a:rPr lang="fr-FR" dirty="0">
                          <a:solidFill>
                            <a:schemeClr val="tx2"/>
                          </a:solidFill>
                        </a:rPr>
                        <a:t> </a:t>
                      </a:r>
                      <a:r>
                        <a:rPr lang="fr-FR" dirty="0" err="1">
                          <a:solidFill>
                            <a:schemeClr val="tx2"/>
                          </a:solidFill>
                        </a:rPr>
                        <a:t>is</a:t>
                      </a:r>
                      <a:r>
                        <a:rPr lang="fr-FR" dirty="0">
                          <a:solidFill>
                            <a:schemeClr val="tx2"/>
                          </a:solidFill>
                        </a:rPr>
                        <a:t> positive</a:t>
                      </a:r>
                    </a:p>
                  </a:txBody>
                  <a:tcP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err="1">
                          <a:solidFill>
                            <a:schemeClr val="accent1"/>
                          </a:solidFill>
                        </a:rPr>
                        <a:t>What</a:t>
                      </a:r>
                      <a:r>
                        <a:rPr lang="fr-FR" dirty="0">
                          <a:solidFill>
                            <a:schemeClr val="accent1"/>
                          </a:solidFill>
                        </a:rPr>
                        <a:t> </a:t>
                      </a:r>
                      <a:r>
                        <a:rPr lang="fr-FR" dirty="0" err="1">
                          <a:solidFill>
                            <a:schemeClr val="accent1"/>
                          </a:solidFill>
                        </a:rPr>
                        <a:t>could</a:t>
                      </a:r>
                      <a:r>
                        <a:rPr lang="fr-FR" dirty="0">
                          <a:solidFill>
                            <a:schemeClr val="accent1"/>
                          </a:solidFill>
                        </a:rPr>
                        <a:t> </a:t>
                      </a:r>
                      <a:r>
                        <a:rPr lang="fr-FR" dirty="0" err="1">
                          <a:solidFill>
                            <a:schemeClr val="accent1"/>
                          </a:solidFill>
                        </a:rPr>
                        <a:t>be</a:t>
                      </a:r>
                      <a:r>
                        <a:rPr lang="fr-FR" dirty="0">
                          <a:solidFill>
                            <a:schemeClr val="accent1"/>
                          </a:solidFill>
                        </a:rPr>
                        <a:t> </a:t>
                      </a:r>
                      <a:r>
                        <a:rPr lang="fr-FR" dirty="0" err="1">
                          <a:solidFill>
                            <a:schemeClr val="accent1"/>
                          </a:solidFill>
                        </a:rPr>
                        <a:t>improved</a:t>
                      </a:r>
                      <a:endParaRPr lang="fr-FR" dirty="0">
                        <a:solidFill>
                          <a:schemeClr val="accent1"/>
                        </a:solidFill>
                      </a:endParaRPr>
                    </a:p>
                  </a:txBody>
                  <a:tcPr>
                    <a:solidFill>
                      <a:schemeClr val="accent6">
                        <a:lumMod val="20000"/>
                        <a:lumOff val="80000"/>
                      </a:schemeClr>
                    </a:solidFill>
                  </a:tcPr>
                </a:tc>
                <a:extLst>
                  <a:ext uri="{0D108BD9-81ED-4DB2-BD59-A6C34878D82A}">
                    <a16:rowId xmlns:a16="http://schemas.microsoft.com/office/drawing/2014/main" val="962518668"/>
                  </a:ext>
                </a:extLst>
              </a:tr>
              <a:tr h="4208552">
                <a:tc>
                  <a:txBody>
                    <a:bodyPr/>
                    <a:lstStyle/>
                    <a:p>
                      <a:endParaRPr lang="fr-BJ" sz="1800" kern="1200" dirty="0">
                        <a:solidFill>
                          <a:schemeClr val="dk1"/>
                        </a:solidFill>
                        <a:effectLst/>
                        <a:latin typeface="+mn-lt"/>
                        <a:ea typeface="+mn-ea"/>
                        <a:cs typeface="+mn-cs"/>
                      </a:endParaRPr>
                    </a:p>
                  </a:txBody>
                  <a:tcPr>
                    <a:noFill/>
                  </a:tcPr>
                </a:tc>
                <a:tc>
                  <a:txBody>
                    <a:bodyPr/>
                    <a:lstStyle/>
                    <a:p>
                      <a:endParaRPr lang="fr-FR" sz="1800" i="1" dirty="0">
                        <a:solidFill>
                          <a:schemeClr val="accent5">
                            <a:lumMod val="40000"/>
                            <a:lumOff val="60000"/>
                          </a:schemeClr>
                        </a:solidFill>
                      </a:endParaRPr>
                    </a:p>
                  </a:txBody>
                  <a:tcPr>
                    <a:noFill/>
                  </a:tcPr>
                </a:tc>
                <a:extLst>
                  <a:ext uri="{0D108BD9-81ED-4DB2-BD59-A6C34878D82A}">
                    <a16:rowId xmlns:a16="http://schemas.microsoft.com/office/drawing/2014/main" val="3433019948"/>
                  </a:ext>
                </a:extLst>
              </a:tr>
            </a:tbl>
          </a:graphicData>
        </a:graphic>
      </p:graphicFrame>
    </p:spTree>
    <p:extLst>
      <p:ext uri="{BB962C8B-B14F-4D97-AF65-F5344CB8AC3E}">
        <p14:creationId xmlns:p14="http://schemas.microsoft.com/office/powerpoint/2010/main" val="476099296"/>
      </p:ext>
    </p:extLst>
  </p:cSld>
  <p:clrMapOvr>
    <a:masterClrMapping/>
  </p:clrMapOvr>
</p:sld>
</file>

<file path=ppt/theme/theme1.xml><?xml version="1.0" encoding="utf-8"?>
<a:theme xmlns:a="http://schemas.openxmlformats.org/drawingml/2006/main" name="Thème Office">
  <a:themeElements>
    <a:clrScheme name="cerise-sptf-colors">
      <a:dk1>
        <a:srgbClr val="2A3049"/>
      </a:dk1>
      <a:lt1>
        <a:srgbClr val="000000"/>
      </a:lt1>
      <a:dk2>
        <a:srgbClr val="2EA092"/>
      </a:dk2>
      <a:lt2>
        <a:srgbClr val="5FD394"/>
      </a:lt2>
      <a:accent1>
        <a:srgbClr val="F3736C"/>
      </a:accent1>
      <a:accent2>
        <a:srgbClr val="5AC0EB"/>
      </a:accent2>
      <a:accent3>
        <a:srgbClr val="CE8AE4"/>
      </a:accent3>
      <a:accent4>
        <a:srgbClr val="F4A261"/>
      </a:accent4>
      <a:accent5>
        <a:srgbClr val="5B78E4"/>
      </a:accent5>
      <a:accent6>
        <a:srgbClr val="E8C46A"/>
      </a:accent6>
      <a:hlink>
        <a:srgbClr val="5B78E4"/>
      </a:hlink>
      <a:folHlink>
        <a:srgbClr val="2EA092"/>
      </a:folHlink>
    </a:clrScheme>
    <a:fontScheme name="CERISE+SPTF">
      <a:majorFont>
        <a:latin typeface="Work Sans"/>
        <a:ea typeface=""/>
        <a:cs typeface=""/>
      </a:majorFont>
      <a:minorFont>
        <a:latin typeface="Work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3373</TotalTime>
  <Words>2514</Words>
  <Application>Microsoft Office PowerPoint</Application>
  <PresentationFormat>Grand écran</PresentationFormat>
  <Paragraphs>110</Paragraphs>
  <Slides>27</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27</vt:i4>
      </vt:variant>
    </vt:vector>
  </HeadingPairs>
  <TitlesOfParts>
    <vt:vector size="33" baseType="lpstr">
      <vt:lpstr>Arial</vt:lpstr>
      <vt:lpstr>Calibri</vt:lpstr>
      <vt:lpstr>Georgia</vt:lpstr>
      <vt:lpstr>Times New Roman</vt:lpstr>
      <vt:lpstr>Work Sans</vt:lpstr>
      <vt:lpstr>Thème Office</vt:lpstr>
      <vt:lpstr>Présentation PowerPoint</vt:lpstr>
      <vt:lpstr>Introduction</vt:lpstr>
      <vt:lpstr>Objectives of the assessment</vt:lpstr>
      <vt:lpstr>Agri CP Assessment Results for [name of agricultural organization]</vt:lpstr>
      <vt:lpstr>Overall Agri CP Assessment Results for [Organization Name]</vt:lpstr>
      <vt:lpstr>Specific Agri CP Assessment Results for [Organization Name]</vt:lpstr>
      <vt:lpstr>Agri CP Scores Results by Standard for [Organization Name]</vt:lpstr>
      <vt:lpstr>Standard 1 - The organization's products, services, and channels benefit smallholder farmers = [XX]% </vt:lpstr>
      <vt:lpstr>Présentation PowerPoint</vt:lpstr>
      <vt:lpstr>Standard 2 - The organization does not over-indebt smallholder farmers = [XX]% </vt:lpstr>
      <vt:lpstr>Présentation PowerPoint</vt:lpstr>
      <vt:lpstr>Standard 3 - The organization gives smallholder farmers clear and timely information to support farmers' decision making = [XX]% </vt:lpstr>
      <vt:lpstr>Présentation PowerPoint</vt:lpstr>
      <vt:lpstr>Standard 4 - The organization sets prices responsibly = [XX]% </vt:lpstr>
      <vt:lpstr>Présentation PowerPoint</vt:lpstr>
      <vt:lpstr>Standard 5 - The organization enforces fair and respectful treatment of smallholder farmers = [XX]% </vt:lpstr>
      <vt:lpstr>Présentation PowerPoint</vt:lpstr>
      <vt:lpstr>Standard 6 - The organization secures smallholder farmer data and informs them about their data rights = [XX]% </vt:lpstr>
      <vt:lpstr>Présentation PowerPoint</vt:lpstr>
      <vt:lpstr>Standard 7 - The organization receives and resolves complaints related to its own operations, employees, agents, products &amp; services from its stakeholders = [XX]% </vt:lpstr>
      <vt:lpstr>Présentation PowerPoint</vt:lpstr>
      <vt:lpstr>Standard 8 - The governance and management are committed to smallholder farmer protection, and HR systems support its implementation = [XX]% </vt:lpstr>
      <vt:lpstr>Présentation PowerPoint</vt:lpstr>
      <vt:lpstr> Main recommendations </vt:lpstr>
      <vt:lpstr>Action Plan</vt:lpstr>
      <vt:lpstr> Next  Steps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Célia Fernandez</dc:creator>
  <cp:lastModifiedBy>Maxence Soulet</cp:lastModifiedBy>
  <cp:revision>22</cp:revision>
  <dcterms:created xsi:type="dcterms:W3CDTF">2022-10-20T13:22:14Z</dcterms:created>
  <dcterms:modified xsi:type="dcterms:W3CDTF">2026-09-01T12:11:45Z</dcterms:modified>
</cp:coreProperties>
</file>