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6" r:id="rId2"/>
    <p:sldId id="257" r:id="rId3"/>
    <p:sldId id="2805" r:id="rId4"/>
    <p:sldId id="258" r:id="rId5"/>
    <p:sldId id="2829" r:id="rId6"/>
    <p:sldId id="279" r:id="rId7"/>
    <p:sldId id="2812" r:id="rId8"/>
    <p:sldId id="2810" r:id="rId9"/>
    <p:sldId id="2811" r:id="rId10"/>
    <p:sldId id="268" r:id="rId11"/>
    <p:sldId id="274" r:id="rId12"/>
    <p:sldId id="2814" r:id="rId13"/>
    <p:sldId id="2837" r:id="rId14"/>
    <p:sldId id="271" r:id="rId15"/>
    <p:sldId id="2827" r:id="rId16"/>
    <p:sldId id="2838" r:id="rId17"/>
    <p:sldId id="2839" r:id="rId18"/>
    <p:sldId id="272" r:id="rId19"/>
    <p:sldId id="2816" r:id="rId20"/>
    <p:sldId id="2831" r:id="rId21"/>
    <p:sldId id="2830" r:id="rId22"/>
    <p:sldId id="2832" r:id="rId23"/>
    <p:sldId id="2833" r:id="rId24"/>
    <p:sldId id="2836" r:id="rId25"/>
    <p:sldId id="2834" r:id="rId26"/>
    <p:sldId id="2821" r:id="rId27"/>
    <p:sldId id="2835" r:id="rId28"/>
    <p:sldId id="2815" r:id="rId29"/>
    <p:sldId id="273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582667-6102-27E7-ED8E-01A166EB4B6B}" name="Guest User" initials="GU" userId="Guest User" providerId="Windows Live"/>
  <p188:author id="{986BB4D7-227E-4E1F-1B81-F16F81C0626B}" name="Maxence Soulet" initials="MS" userId="91417440f5c0add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3860E6-DFEF-4DCB-9173-8CA7E5970031}" v="182" dt="2026-08-07T11:03:51.5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96" autoAdjust="0"/>
  </p:normalViewPr>
  <p:slideViewPr>
    <p:cSldViewPr snapToGrid="0">
      <p:cViewPr varScale="1">
        <p:scale>
          <a:sx n="105" d="100"/>
          <a:sy n="105" d="100"/>
        </p:scale>
        <p:origin x="79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xence Soulet" userId="91417440f5c0add7" providerId="LiveId" clId="{3EFEB141-2A24-4B22-890F-1C5F2B4DC8C2}"/>
    <pc:docChg chg="undo custSel addSld delSld modSld sldOrd">
      <pc:chgData name="Maxence Soulet" userId="91417440f5c0add7" providerId="LiveId" clId="{3EFEB141-2A24-4B22-890F-1C5F2B4DC8C2}" dt="2026-08-25T10:30:40.654" v="3807" actId="20577"/>
      <pc:docMkLst>
        <pc:docMk/>
      </pc:docMkLst>
      <pc:sldChg chg="add">
        <pc:chgData name="Maxence Soulet" userId="91417440f5c0add7" providerId="LiveId" clId="{3EFEB141-2A24-4B22-890F-1C5F2B4DC8C2}" dt="2026-08-07T05:21:55.682" v="1107"/>
        <pc:sldMkLst>
          <pc:docMk/>
          <pc:sldMk cId="0" sldId="257"/>
        </pc:sldMkLst>
      </pc:sldChg>
      <pc:sldChg chg="add">
        <pc:chgData name="Maxence Soulet" userId="91417440f5c0add7" providerId="LiveId" clId="{3EFEB141-2A24-4B22-890F-1C5F2B4DC8C2}" dt="2026-08-07T05:22:59.004" v="1141"/>
        <pc:sldMkLst>
          <pc:docMk/>
          <pc:sldMk cId="0" sldId="258"/>
        </pc:sldMkLst>
      </pc:sldChg>
      <pc:sldChg chg="addSp delSp modSp mod modNotesTx">
        <pc:chgData name="Maxence Soulet" userId="91417440f5c0add7" providerId="LiveId" clId="{3EFEB141-2A24-4B22-890F-1C5F2B4DC8C2}" dt="2026-08-07T11:19:22.500" v="3806" actId="20577"/>
        <pc:sldMkLst>
          <pc:docMk/>
          <pc:sldMk cId="1705146509" sldId="266"/>
        </pc:sldMkLst>
        <pc:spChg chg="add mod">
          <ac:chgData name="Maxence Soulet" userId="91417440f5c0add7" providerId="LiveId" clId="{3EFEB141-2A24-4B22-890F-1C5F2B4DC8C2}" dt="2026-08-07T05:20:40.651" v="1070" actId="115"/>
          <ac:spMkLst>
            <pc:docMk/>
            <pc:sldMk cId="1705146509" sldId="266"/>
            <ac:spMk id="4" creationId="{8F9FD2BD-9980-D8E2-9DB1-235910A8AE53}"/>
          </ac:spMkLst>
        </pc:spChg>
        <pc:spChg chg="mod">
          <ac:chgData name="Maxence Soulet" userId="91417440f5c0add7" providerId="LiveId" clId="{3EFEB141-2A24-4B22-890F-1C5F2B4DC8C2}" dt="2026-08-07T05:19:49.162" v="1036" actId="113"/>
          <ac:spMkLst>
            <pc:docMk/>
            <pc:sldMk cId="1705146509" sldId="266"/>
            <ac:spMk id="5" creationId="{1EE5D1AF-F5AB-3724-4DAB-B63820BA0F50}"/>
          </ac:spMkLst>
        </pc:spChg>
        <pc:spChg chg="mod">
          <ac:chgData name="Maxence Soulet" userId="91417440f5c0add7" providerId="LiveId" clId="{3EFEB141-2A24-4B22-890F-1C5F2B4DC8C2}" dt="2026-08-07T11:19:22.500" v="3806" actId="20577"/>
          <ac:spMkLst>
            <pc:docMk/>
            <pc:sldMk cId="1705146509" sldId="266"/>
            <ac:spMk id="6" creationId="{18FB86E4-FFBD-1F01-1F5B-50C6233F785B}"/>
          </ac:spMkLst>
        </pc:spChg>
        <pc:spChg chg="add mod">
          <ac:chgData name="Maxence Soulet" userId="91417440f5c0add7" providerId="LiveId" clId="{3EFEB141-2A24-4B22-890F-1C5F2B4DC8C2}" dt="2026-08-07T05:17:58.707" v="966" actId="1076"/>
          <ac:spMkLst>
            <pc:docMk/>
            <pc:sldMk cId="1705146509" sldId="266"/>
            <ac:spMk id="10" creationId="{7BB5D41F-4CB0-C451-23E6-C93695C7BFE2}"/>
          </ac:spMkLst>
        </pc:spChg>
        <pc:spChg chg="mod">
          <ac:chgData name="Maxence Soulet" userId="91417440f5c0add7" providerId="LiveId" clId="{3EFEB141-2A24-4B22-890F-1C5F2B4DC8C2}" dt="2026-08-07T05:20:09.493" v="1068" actId="5793"/>
          <ac:spMkLst>
            <pc:docMk/>
            <pc:sldMk cId="1705146509" sldId="266"/>
            <ac:spMk id="11" creationId="{09739A8E-D90E-949C-1CE2-D8C73152E428}"/>
          </ac:spMkLst>
        </pc:spChg>
        <pc:picChg chg="add mod">
          <ac:chgData name="Maxence Soulet" userId="91417440f5c0add7" providerId="LiveId" clId="{3EFEB141-2A24-4B22-890F-1C5F2B4DC8C2}" dt="2026-08-07T05:18:01.404" v="967" actId="1076"/>
          <ac:picMkLst>
            <pc:docMk/>
            <pc:sldMk cId="1705146509" sldId="266"/>
            <ac:picMk id="8" creationId="{25AD3E94-75C9-084C-45D7-46C8F8AE98F7}"/>
          </ac:picMkLst>
        </pc:picChg>
      </pc:sldChg>
      <pc:sldChg chg="addSp delSp modSp mod">
        <pc:chgData name="Maxence Soulet" userId="91417440f5c0add7" providerId="LiveId" clId="{3EFEB141-2A24-4B22-890F-1C5F2B4DC8C2}" dt="2026-08-07T06:15:33.390" v="2185" actId="20577"/>
        <pc:sldMkLst>
          <pc:docMk/>
          <pc:sldMk cId="772934792" sldId="268"/>
        </pc:sldMkLst>
        <pc:spChg chg="mod">
          <ac:chgData name="Maxence Soulet" userId="91417440f5c0add7" providerId="LiveId" clId="{3EFEB141-2A24-4B22-890F-1C5F2B4DC8C2}" dt="2026-08-07T05:46:55.625" v="1913" actId="20577"/>
          <ac:spMkLst>
            <pc:docMk/>
            <pc:sldMk cId="772934792" sldId="268"/>
            <ac:spMk id="2" creationId="{587EB809-D642-DE28-4F0F-7C4652B76038}"/>
          </ac:spMkLst>
        </pc:spChg>
        <pc:spChg chg="mod">
          <ac:chgData name="Maxence Soulet" userId="91417440f5c0add7" providerId="LiveId" clId="{3EFEB141-2A24-4B22-890F-1C5F2B4DC8C2}" dt="2026-08-07T06:15:21.206" v="2179" actId="14100"/>
          <ac:spMkLst>
            <pc:docMk/>
            <pc:sldMk cId="772934792" sldId="268"/>
            <ac:spMk id="3" creationId="{A2B59EBF-9CF3-EF69-E16B-CED89DA85E30}"/>
          </ac:spMkLst>
        </pc:spChg>
        <pc:spChg chg="add mod">
          <ac:chgData name="Maxence Soulet" userId="91417440f5c0add7" providerId="LiveId" clId="{3EFEB141-2A24-4B22-890F-1C5F2B4DC8C2}" dt="2026-08-07T06:15:33.390" v="2185" actId="20577"/>
          <ac:spMkLst>
            <pc:docMk/>
            <pc:sldMk cId="772934792" sldId="268"/>
            <ac:spMk id="22" creationId="{5EE39D25-1050-D70A-797D-9AFA3AE1E1D4}"/>
          </ac:spMkLst>
        </pc:spChg>
        <pc:picChg chg="add mod">
          <ac:chgData name="Maxence Soulet" userId="91417440f5c0add7" providerId="LiveId" clId="{3EFEB141-2A24-4B22-890F-1C5F2B4DC8C2}" dt="2026-08-07T06:02:35.648" v="1963" actId="1076"/>
          <ac:picMkLst>
            <pc:docMk/>
            <pc:sldMk cId="772934792" sldId="268"/>
            <ac:picMk id="14" creationId="{20BA372A-D571-F2CE-58FF-2DB791CCEEDE}"/>
          </ac:picMkLst>
        </pc:picChg>
        <pc:picChg chg="mod">
          <ac:chgData name="Maxence Soulet" userId="91417440f5c0add7" providerId="LiveId" clId="{3EFEB141-2A24-4B22-890F-1C5F2B4DC8C2}" dt="2026-08-07T06:02:32.700" v="1962" actId="14100"/>
          <ac:picMkLst>
            <pc:docMk/>
            <pc:sldMk cId="772934792" sldId="268"/>
            <ac:picMk id="15" creationId="{00000000-0000-0000-0000-000000000000}"/>
          </ac:picMkLst>
        </pc:picChg>
        <pc:picChg chg="add mod">
          <ac:chgData name="Maxence Soulet" userId="91417440f5c0add7" providerId="LiveId" clId="{3EFEB141-2A24-4B22-890F-1C5F2B4DC8C2}" dt="2026-08-07T06:04:50.757" v="1984" actId="1076"/>
          <ac:picMkLst>
            <pc:docMk/>
            <pc:sldMk cId="772934792" sldId="268"/>
            <ac:picMk id="20" creationId="{83FDE490-BF56-0EEA-7FA3-96ACC3BAE557}"/>
          </ac:picMkLst>
        </pc:picChg>
      </pc:sldChg>
      <pc:sldChg chg="addSp delSp modSp mod">
        <pc:chgData name="Maxence Soulet" userId="91417440f5c0add7" providerId="LiveId" clId="{3EFEB141-2A24-4B22-890F-1C5F2B4DC8C2}" dt="2026-08-07T10:52:16.875" v="3760" actId="14100"/>
        <pc:sldMkLst>
          <pc:docMk/>
          <pc:sldMk cId="69720567" sldId="271"/>
        </pc:sldMkLst>
        <pc:spChg chg="mod">
          <ac:chgData name="Maxence Soulet" userId="91417440f5c0add7" providerId="LiveId" clId="{3EFEB141-2A24-4B22-890F-1C5F2B4DC8C2}" dt="2026-08-07T06:51:14.684" v="2607" actId="12"/>
          <ac:spMkLst>
            <pc:docMk/>
            <pc:sldMk cId="69720567" sldId="271"/>
            <ac:spMk id="5" creationId="{00000000-0000-0000-0000-000000000000}"/>
          </ac:spMkLst>
        </pc:spChg>
        <pc:spChg chg="mod">
          <ac:chgData name="Maxence Soulet" userId="91417440f5c0add7" providerId="LiveId" clId="{3EFEB141-2A24-4B22-890F-1C5F2B4DC8C2}" dt="2026-08-07T06:50:10.077" v="2599" actId="255"/>
          <ac:spMkLst>
            <pc:docMk/>
            <pc:sldMk cId="69720567" sldId="271"/>
            <ac:spMk id="8" creationId="{DDFDF955-7B0D-78F0-6159-00C931FD8EE3}"/>
          </ac:spMkLst>
        </pc:spChg>
        <pc:picChg chg="add mod">
          <ac:chgData name="Maxence Soulet" userId="91417440f5c0add7" providerId="LiveId" clId="{3EFEB141-2A24-4B22-890F-1C5F2B4DC8C2}" dt="2026-08-07T10:52:16.875" v="3760" actId="14100"/>
          <ac:picMkLst>
            <pc:docMk/>
            <pc:sldMk cId="69720567" sldId="271"/>
            <ac:picMk id="7" creationId="{410E7F3F-465E-8DD5-B3D6-DE17D4733134}"/>
          </ac:picMkLst>
        </pc:picChg>
      </pc:sldChg>
      <pc:sldChg chg="addSp delSp modSp mod">
        <pc:chgData name="Maxence Soulet" userId="91417440f5c0add7" providerId="LiveId" clId="{3EFEB141-2A24-4B22-890F-1C5F2B4DC8C2}" dt="2026-08-07T07:05:05.517" v="2834" actId="1076"/>
        <pc:sldMkLst>
          <pc:docMk/>
          <pc:sldMk cId="3546979109" sldId="272"/>
        </pc:sldMkLst>
        <pc:spChg chg="mod">
          <ac:chgData name="Maxence Soulet" userId="91417440f5c0add7" providerId="LiveId" clId="{3EFEB141-2A24-4B22-890F-1C5F2B4DC8C2}" dt="2026-08-07T06:57:30.702" v="2773" actId="20577"/>
          <ac:spMkLst>
            <pc:docMk/>
            <pc:sldMk cId="3546979109" sldId="272"/>
            <ac:spMk id="5" creationId="{5511B59D-F03F-479A-9668-47DF642285B2}"/>
          </ac:spMkLst>
        </pc:spChg>
        <pc:spChg chg="mod">
          <ac:chgData name="Maxence Soulet" userId="91417440f5c0add7" providerId="LiveId" clId="{3EFEB141-2A24-4B22-890F-1C5F2B4DC8C2}" dt="2026-08-07T06:55:57.465" v="2669"/>
          <ac:spMkLst>
            <pc:docMk/>
            <pc:sldMk cId="3546979109" sldId="272"/>
            <ac:spMk id="10" creationId="{9411E9D7-4AEA-72C2-0C9D-C950294612E6}"/>
          </ac:spMkLst>
        </pc:spChg>
        <pc:spChg chg="add mod">
          <ac:chgData name="Maxence Soulet" userId="91417440f5c0add7" providerId="LiveId" clId="{3EFEB141-2A24-4B22-890F-1C5F2B4DC8C2}" dt="2026-08-07T07:05:05.517" v="2834" actId="1076"/>
          <ac:spMkLst>
            <pc:docMk/>
            <pc:sldMk cId="3546979109" sldId="272"/>
            <ac:spMk id="11" creationId="{0C62DFD4-B969-DF8C-CFDC-712BA6C0AA9F}"/>
          </ac:spMkLst>
        </pc:spChg>
        <pc:spChg chg="mod">
          <ac:chgData name="Maxence Soulet" userId="91417440f5c0add7" providerId="LiveId" clId="{3EFEB141-2A24-4B22-890F-1C5F2B4DC8C2}" dt="2026-08-07T07:03:48.197" v="2826" actId="20577"/>
          <ac:spMkLst>
            <pc:docMk/>
            <pc:sldMk cId="3546979109" sldId="272"/>
            <ac:spMk id="16" creationId="{8A923370-C016-D18D-4E2D-6B8544FE69B8}"/>
          </ac:spMkLst>
        </pc:spChg>
        <pc:picChg chg="add mod">
          <ac:chgData name="Maxence Soulet" userId="91417440f5c0add7" providerId="LiveId" clId="{3EFEB141-2A24-4B22-890F-1C5F2B4DC8C2}" dt="2026-08-07T06:58:44.312" v="2786" actId="1076"/>
          <ac:picMkLst>
            <pc:docMk/>
            <pc:sldMk cId="3546979109" sldId="272"/>
            <ac:picMk id="3" creationId="{B5D68506-5FAA-01E2-692B-8736117F46F5}"/>
          </ac:picMkLst>
        </pc:picChg>
        <pc:picChg chg="add mod">
          <ac:chgData name="Maxence Soulet" userId="91417440f5c0add7" providerId="LiveId" clId="{3EFEB141-2A24-4B22-890F-1C5F2B4DC8C2}" dt="2026-08-07T07:03:24.457" v="2794" actId="1076"/>
          <ac:picMkLst>
            <pc:docMk/>
            <pc:sldMk cId="3546979109" sldId="272"/>
            <ac:picMk id="8" creationId="{FC52248F-325E-D5E3-542E-7C968668458B}"/>
          </ac:picMkLst>
        </pc:picChg>
      </pc:sldChg>
      <pc:sldChg chg="addSp delSp modSp mod">
        <pc:chgData name="Maxence Soulet" userId="91417440f5c0add7" providerId="LiveId" clId="{3EFEB141-2A24-4B22-890F-1C5F2B4DC8C2}" dt="2026-08-07T07:55:09.394" v="3751" actId="20577"/>
        <pc:sldMkLst>
          <pc:docMk/>
          <pc:sldMk cId="1778576862" sldId="273"/>
        </pc:sldMkLst>
        <pc:spChg chg="mod">
          <ac:chgData name="Maxence Soulet" userId="91417440f5c0add7" providerId="LiveId" clId="{3EFEB141-2A24-4B22-890F-1C5F2B4DC8C2}" dt="2026-08-07T07:54:45.963" v="3747" actId="14100"/>
          <ac:spMkLst>
            <pc:docMk/>
            <pc:sldMk cId="1778576862" sldId="273"/>
            <ac:spMk id="2" creationId="{11EB1DD1-B133-66A2-AB5B-A9D7F8E2A696}"/>
          </ac:spMkLst>
        </pc:spChg>
        <pc:spChg chg="mod">
          <ac:chgData name="Maxence Soulet" userId="91417440f5c0add7" providerId="LiveId" clId="{3EFEB141-2A24-4B22-890F-1C5F2B4DC8C2}" dt="2026-08-07T07:55:09.394" v="3751" actId="20577"/>
          <ac:spMkLst>
            <pc:docMk/>
            <pc:sldMk cId="1778576862" sldId="273"/>
            <ac:spMk id="9" creationId="{FC508FBE-607D-8BBB-4823-F1740ED42E53}"/>
          </ac:spMkLst>
        </pc:spChg>
        <pc:spChg chg="add">
          <ac:chgData name="Maxence Soulet" userId="91417440f5c0add7" providerId="LiveId" clId="{3EFEB141-2A24-4B22-890F-1C5F2B4DC8C2}" dt="2026-08-07T07:54:18.661" v="3743" actId="22"/>
          <ac:spMkLst>
            <pc:docMk/>
            <pc:sldMk cId="1778576862" sldId="273"/>
            <ac:spMk id="11" creationId="{37AAAB2C-D7E0-FB61-4115-930361D1E53B}"/>
          </ac:spMkLst>
        </pc:spChg>
        <pc:picChg chg="add">
          <ac:chgData name="Maxence Soulet" userId="91417440f5c0add7" providerId="LiveId" clId="{3EFEB141-2A24-4B22-890F-1C5F2B4DC8C2}" dt="2026-08-07T07:54:29.352" v="3745" actId="22"/>
          <ac:picMkLst>
            <pc:docMk/>
            <pc:sldMk cId="1778576862" sldId="273"/>
            <ac:picMk id="13" creationId="{270F8096-3A68-2A7C-BF24-57AAD70C5E53}"/>
          </ac:picMkLst>
        </pc:picChg>
      </pc:sldChg>
      <pc:sldChg chg="addSp delSp modSp mod delAnim">
        <pc:chgData name="Maxence Soulet" userId="91417440f5c0add7" providerId="LiveId" clId="{3EFEB141-2A24-4B22-890F-1C5F2B4DC8C2}" dt="2026-08-07T06:49:47.599" v="2596" actId="255"/>
        <pc:sldMkLst>
          <pc:docMk/>
          <pc:sldMk cId="561568288" sldId="274"/>
        </pc:sldMkLst>
        <pc:spChg chg="mod">
          <ac:chgData name="Maxence Soulet" userId="91417440f5c0add7" providerId="LiveId" clId="{3EFEB141-2A24-4B22-890F-1C5F2B4DC8C2}" dt="2026-08-07T06:49:47.599" v="2596" actId="255"/>
          <ac:spMkLst>
            <pc:docMk/>
            <pc:sldMk cId="561568288" sldId="274"/>
            <ac:spMk id="2" creationId="{587EB809-D642-DE28-4F0F-7C4652B76038}"/>
          </ac:spMkLst>
        </pc:spChg>
        <pc:spChg chg="mod">
          <ac:chgData name="Maxence Soulet" userId="91417440f5c0add7" providerId="LiveId" clId="{3EFEB141-2A24-4B22-890F-1C5F2B4DC8C2}" dt="2026-08-07T06:15:59.744" v="2187" actId="1076"/>
          <ac:spMkLst>
            <pc:docMk/>
            <pc:sldMk cId="561568288" sldId="274"/>
            <ac:spMk id="3" creationId="{86897B5E-71F4-70EC-27F4-2714DD77A741}"/>
          </ac:spMkLst>
        </pc:spChg>
        <pc:graphicFrameChg chg="add mod modGraphic">
          <ac:chgData name="Maxence Soulet" userId="91417440f5c0add7" providerId="LiveId" clId="{3EFEB141-2A24-4B22-890F-1C5F2B4DC8C2}" dt="2026-08-07T06:21:25.724" v="2221"/>
          <ac:graphicFrameMkLst>
            <pc:docMk/>
            <pc:sldMk cId="561568288" sldId="274"/>
            <ac:graphicFrameMk id="5" creationId="{F3D1AC87-2D1C-E1E5-CFDF-80E4D4DE61EC}"/>
          </ac:graphicFrameMkLst>
        </pc:graphicFrameChg>
      </pc:sldChg>
      <pc:sldChg chg="delSp modSp mod">
        <pc:chgData name="Maxence Soulet" userId="91417440f5c0add7" providerId="LiveId" clId="{3EFEB141-2A24-4B22-890F-1C5F2B4DC8C2}" dt="2026-08-07T05:30:53.278" v="1676" actId="1076"/>
        <pc:sldMkLst>
          <pc:docMk/>
          <pc:sldMk cId="1778576862" sldId="279"/>
        </pc:sldMkLst>
        <pc:spChg chg="mod">
          <ac:chgData name="Maxence Soulet" userId="91417440f5c0add7" providerId="LiveId" clId="{3EFEB141-2A24-4B22-890F-1C5F2B4DC8C2}" dt="2026-08-07T05:30:53.278" v="1676" actId="1076"/>
          <ac:spMkLst>
            <pc:docMk/>
            <pc:sldMk cId="1778576862" sldId="279"/>
            <ac:spMk id="9" creationId="{EED20E2C-B16B-DEEE-924D-3FF3ED8B3336}"/>
          </ac:spMkLst>
        </pc:spChg>
        <pc:spChg chg="mod">
          <ac:chgData name="Maxence Soulet" userId="91417440f5c0add7" providerId="LiveId" clId="{3EFEB141-2A24-4B22-890F-1C5F2B4DC8C2}" dt="2026-08-07T05:29:15.178" v="1650"/>
          <ac:spMkLst>
            <pc:docMk/>
            <pc:sldMk cId="1778576862" sldId="279"/>
            <ac:spMk id="18" creationId="{B7C2BA0D-3AD7-7F8B-F263-64C9B3AF8851}"/>
          </ac:spMkLst>
        </pc:spChg>
        <pc:picChg chg="mod">
          <ac:chgData name="Maxence Soulet" userId="91417440f5c0add7" providerId="LiveId" clId="{3EFEB141-2A24-4B22-890F-1C5F2B4DC8C2}" dt="2026-08-07T05:30:36.612" v="1673" actId="1076"/>
          <ac:picMkLst>
            <pc:docMk/>
            <pc:sldMk cId="1778576862" sldId="279"/>
            <ac:picMk id="7" creationId="{5CFD071C-CFB8-C71F-1FBE-B57F6C3936DE}"/>
          </ac:picMkLst>
        </pc:picChg>
        <pc:picChg chg="mod">
          <ac:chgData name="Maxence Soulet" userId="91417440f5c0add7" providerId="LiveId" clId="{3EFEB141-2A24-4B22-890F-1C5F2B4DC8C2}" dt="2026-08-07T05:30:41.748" v="1674" actId="1076"/>
          <ac:picMkLst>
            <pc:docMk/>
            <pc:sldMk cId="1778576862" sldId="279"/>
            <ac:picMk id="19" creationId="{CBC9F482-50AB-8EA3-CEB8-31677EB99479}"/>
          </ac:picMkLst>
        </pc:picChg>
      </pc:sldChg>
      <pc:sldChg chg="modSp add mod">
        <pc:chgData name="Maxence Soulet" userId="91417440f5c0add7" providerId="LiveId" clId="{3EFEB141-2A24-4B22-890F-1C5F2B4DC8C2}" dt="2026-08-07T05:22:39.160" v="1140" actId="20577"/>
        <pc:sldMkLst>
          <pc:docMk/>
          <pc:sldMk cId="2348392192" sldId="2805"/>
        </pc:sldMkLst>
        <pc:spChg chg="mod">
          <ac:chgData name="Maxence Soulet" userId="91417440f5c0add7" providerId="LiveId" clId="{3EFEB141-2A24-4B22-890F-1C5F2B4DC8C2}" dt="2026-08-07T05:22:39.160" v="1140" actId="20577"/>
          <ac:spMkLst>
            <pc:docMk/>
            <pc:sldMk cId="2348392192" sldId="2805"/>
            <ac:spMk id="9" creationId="{06E84C36-52B4-1213-D607-F0ADE746AC35}"/>
          </ac:spMkLst>
        </pc:spChg>
      </pc:sldChg>
      <pc:sldChg chg="modSp mod modNotesTx">
        <pc:chgData name="Maxence Soulet" userId="91417440f5c0add7" providerId="LiveId" clId="{3EFEB141-2A24-4B22-890F-1C5F2B4DC8C2}" dt="2026-08-25T10:30:40.654" v="3807" actId="20577"/>
        <pc:sldMkLst>
          <pc:docMk/>
          <pc:sldMk cId="2528968346" sldId="2810"/>
        </pc:sldMkLst>
        <pc:spChg chg="mod">
          <ac:chgData name="Maxence Soulet" userId="91417440f5c0add7" providerId="LiveId" clId="{3EFEB141-2A24-4B22-890F-1C5F2B4DC8C2}" dt="2026-08-07T06:01:07.776" v="1953" actId="1076"/>
          <ac:spMkLst>
            <pc:docMk/>
            <pc:sldMk cId="2528968346" sldId="2810"/>
            <ac:spMk id="2" creationId="{587EB809-D642-DE28-4F0F-7C4652B76038}"/>
          </ac:spMkLst>
        </pc:spChg>
        <pc:spChg chg="mod">
          <ac:chgData name="Maxence Soulet" userId="91417440f5c0add7" providerId="LiveId" clId="{3EFEB141-2A24-4B22-890F-1C5F2B4DC8C2}" dt="2026-08-07T06:01:11.950" v="1954" actId="1076"/>
          <ac:spMkLst>
            <pc:docMk/>
            <pc:sldMk cId="2528968346" sldId="2810"/>
            <ac:spMk id="3" creationId="{13FBE477-68B6-F0A5-5ECE-352A63DB039F}"/>
          </ac:spMkLst>
        </pc:spChg>
        <pc:spChg chg="mod">
          <ac:chgData name="Maxence Soulet" userId="91417440f5c0add7" providerId="LiveId" clId="{3EFEB141-2A24-4B22-890F-1C5F2B4DC8C2}" dt="2026-08-07T05:36:42.453" v="1789"/>
          <ac:spMkLst>
            <pc:docMk/>
            <pc:sldMk cId="2528968346" sldId="2810"/>
            <ac:spMk id="5" creationId="{5048CCBC-C074-1E7C-53EE-97771784B272}"/>
          </ac:spMkLst>
        </pc:spChg>
        <pc:spChg chg="mod">
          <ac:chgData name="Maxence Soulet" userId="91417440f5c0add7" providerId="LiveId" clId="{3EFEB141-2A24-4B22-890F-1C5F2B4DC8C2}" dt="2026-08-07T05:36:42.453" v="1789"/>
          <ac:spMkLst>
            <pc:docMk/>
            <pc:sldMk cId="2528968346" sldId="2810"/>
            <ac:spMk id="7" creationId="{64893EE2-7181-C351-71A8-F6E05A5DF2DF}"/>
          </ac:spMkLst>
        </pc:spChg>
        <pc:spChg chg="mod">
          <ac:chgData name="Maxence Soulet" userId="91417440f5c0add7" providerId="LiveId" clId="{3EFEB141-2A24-4B22-890F-1C5F2B4DC8C2}" dt="2026-08-07T05:36:42.453" v="1789"/>
          <ac:spMkLst>
            <pc:docMk/>
            <pc:sldMk cId="2528968346" sldId="2810"/>
            <ac:spMk id="8" creationId="{B4426031-344B-293B-2662-79A159C2EAAD}"/>
          </ac:spMkLst>
        </pc:spChg>
        <pc:spChg chg="mod">
          <ac:chgData name="Maxence Soulet" userId="91417440f5c0add7" providerId="LiveId" clId="{3EFEB141-2A24-4B22-890F-1C5F2B4DC8C2}" dt="2026-08-07T05:36:42.453" v="1789"/>
          <ac:spMkLst>
            <pc:docMk/>
            <pc:sldMk cId="2528968346" sldId="2810"/>
            <ac:spMk id="9" creationId="{4899B42A-02B1-185C-878A-22358B47BFD9}"/>
          </ac:spMkLst>
        </pc:spChg>
        <pc:spChg chg="mod">
          <ac:chgData name="Maxence Soulet" userId="91417440f5c0add7" providerId="LiveId" clId="{3EFEB141-2A24-4B22-890F-1C5F2B4DC8C2}" dt="2026-08-07T05:36:42.453" v="1789"/>
          <ac:spMkLst>
            <pc:docMk/>
            <pc:sldMk cId="2528968346" sldId="2810"/>
            <ac:spMk id="10" creationId="{CB17CCA5-7666-3D9B-60CF-7A66D1102E9B}"/>
          </ac:spMkLst>
        </pc:spChg>
        <pc:spChg chg="mod">
          <ac:chgData name="Maxence Soulet" userId="91417440f5c0add7" providerId="LiveId" clId="{3EFEB141-2A24-4B22-890F-1C5F2B4DC8C2}" dt="2026-08-07T05:36:49.952" v="1791" actId="20577"/>
          <ac:spMkLst>
            <pc:docMk/>
            <pc:sldMk cId="2528968346" sldId="2810"/>
            <ac:spMk id="11" creationId="{3ACC0B2A-0877-C133-0DED-9676B3565E95}"/>
          </ac:spMkLst>
        </pc:spChg>
        <pc:grpChg chg="mod">
          <ac:chgData name="Maxence Soulet" userId="91417440f5c0add7" providerId="LiveId" clId="{3EFEB141-2A24-4B22-890F-1C5F2B4DC8C2}" dt="2026-08-07T05:36:42.453" v="1789"/>
          <ac:grpSpMkLst>
            <pc:docMk/>
            <pc:sldMk cId="2528968346" sldId="2810"/>
            <ac:grpSpMk id="12" creationId="{1F43E270-0A73-D9D4-CCC2-0E3483497AE1}"/>
          </ac:grpSpMkLst>
        </pc:grpChg>
        <pc:picChg chg="mod">
          <ac:chgData name="Maxence Soulet" userId="91417440f5c0add7" providerId="LiveId" clId="{3EFEB141-2A24-4B22-890F-1C5F2B4DC8C2}" dt="2026-08-07T05:36:42.453" v="1789"/>
          <ac:picMkLst>
            <pc:docMk/>
            <pc:sldMk cId="2528968346" sldId="2810"/>
            <ac:picMk id="1027" creationId="{00000000-0000-0000-0000-000000000000}"/>
          </ac:picMkLst>
        </pc:picChg>
      </pc:sldChg>
      <pc:sldChg chg="addSp delSp modSp mod">
        <pc:chgData name="Maxence Soulet" userId="91417440f5c0add7" providerId="LiveId" clId="{3EFEB141-2A24-4B22-890F-1C5F2B4DC8C2}" dt="2026-08-07T05:45:47.808" v="1875" actId="164"/>
        <pc:sldMkLst>
          <pc:docMk/>
          <pc:sldMk cId="3555691985" sldId="2811"/>
        </pc:sldMkLst>
        <pc:spChg chg="mod">
          <ac:chgData name="Maxence Soulet" userId="91417440f5c0add7" providerId="LiveId" clId="{3EFEB141-2A24-4B22-890F-1C5F2B4DC8C2}" dt="2026-08-07T05:38:07.600" v="1804" actId="207"/>
          <ac:spMkLst>
            <pc:docMk/>
            <pc:sldMk cId="3555691985" sldId="2811"/>
            <ac:spMk id="2" creationId="{587EB809-D642-DE28-4F0F-7C4652B76038}"/>
          </ac:spMkLst>
        </pc:spChg>
        <pc:spChg chg="mod">
          <ac:chgData name="Maxence Soulet" userId="91417440f5c0add7" providerId="LiveId" clId="{3EFEB141-2A24-4B22-890F-1C5F2B4DC8C2}" dt="2026-08-07T05:37:04.977" v="1798" actId="20577"/>
          <ac:spMkLst>
            <pc:docMk/>
            <pc:sldMk cId="3555691985" sldId="2811"/>
            <ac:spMk id="3" creationId="{DD9FDB36-E62E-60BE-5BE7-E177B62F3D85}"/>
          </ac:spMkLst>
        </pc:spChg>
        <pc:spChg chg="mod">
          <ac:chgData name="Maxence Soulet" userId="91417440f5c0add7" providerId="LiveId" clId="{3EFEB141-2A24-4B22-890F-1C5F2B4DC8C2}" dt="2026-08-07T05:44:56.814" v="1870" actId="255"/>
          <ac:spMkLst>
            <pc:docMk/>
            <pc:sldMk cId="3555691985" sldId="2811"/>
            <ac:spMk id="5" creationId="{A45D3099-CC1F-8444-63E8-1C0989D758DC}"/>
          </ac:spMkLst>
        </pc:spChg>
        <pc:spChg chg="mod">
          <ac:chgData name="Maxence Soulet" userId="91417440f5c0add7" providerId="LiveId" clId="{3EFEB141-2A24-4B22-890F-1C5F2B4DC8C2}" dt="2026-08-07T05:45:02.284" v="1871" actId="255"/>
          <ac:spMkLst>
            <pc:docMk/>
            <pc:sldMk cId="3555691985" sldId="2811"/>
            <ac:spMk id="7" creationId="{534392A3-98A4-3656-FA54-46A7BDBB0EBD}"/>
          </ac:spMkLst>
        </pc:spChg>
        <pc:spChg chg="mod">
          <ac:chgData name="Maxence Soulet" userId="91417440f5c0add7" providerId="LiveId" clId="{3EFEB141-2A24-4B22-890F-1C5F2B4DC8C2}" dt="2026-08-07T05:45:09.636" v="1872" actId="255"/>
          <ac:spMkLst>
            <pc:docMk/>
            <pc:sldMk cId="3555691985" sldId="2811"/>
            <ac:spMk id="8" creationId="{70C6391E-E068-1EF7-D829-C46E27037FF7}"/>
          </ac:spMkLst>
        </pc:spChg>
        <pc:spChg chg="add mod ord">
          <ac:chgData name="Maxence Soulet" userId="91417440f5c0add7" providerId="LiveId" clId="{3EFEB141-2A24-4B22-890F-1C5F2B4DC8C2}" dt="2026-08-07T05:45:47.808" v="1875" actId="164"/>
          <ac:spMkLst>
            <pc:docMk/>
            <pc:sldMk cId="3555691985" sldId="2811"/>
            <ac:spMk id="11" creationId="{D3DD08A8-2714-9227-49E1-0EECDF7CA4E8}"/>
          </ac:spMkLst>
        </pc:spChg>
        <pc:spChg chg="add mod ord">
          <ac:chgData name="Maxence Soulet" userId="91417440f5c0add7" providerId="LiveId" clId="{3EFEB141-2A24-4B22-890F-1C5F2B4DC8C2}" dt="2026-08-07T05:45:47.808" v="1875" actId="164"/>
          <ac:spMkLst>
            <pc:docMk/>
            <pc:sldMk cId="3555691985" sldId="2811"/>
            <ac:spMk id="13" creationId="{5A554EF5-D458-9980-F1E3-FB22B6913F06}"/>
          </ac:spMkLst>
        </pc:spChg>
        <pc:spChg chg="add mod">
          <ac:chgData name="Maxence Soulet" userId="91417440f5c0add7" providerId="LiveId" clId="{3EFEB141-2A24-4B22-890F-1C5F2B4DC8C2}" dt="2026-08-07T05:43:37.501" v="1848" actId="1076"/>
          <ac:spMkLst>
            <pc:docMk/>
            <pc:sldMk cId="3555691985" sldId="2811"/>
            <ac:spMk id="14" creationId="{1135558A-CEB1-CA36-BC8B-499B35838A8A}"/>
          </ac:spMkLst>
        </pc:spChg>
        <pc:grpChg chg="mod ord">
          <ac:chgData name="Maxence Soulet" userId="91417440f5c0add7" providerId="LiveId" clId="{3EFEB141-2A24-4B22-890F-1C5F2B4DC8C2}" dt="2026-08-07T05:45:47.808" v="1875" actId="164"/>
          <ac:grpSpMkLst>
            <pc:docMk/>
            <pc:sldMk cId="3555691985" sldId="2811"/>
            <ac:grpSpMk id="9" creationId="{6AE8CE25-E794-6ACA-45D5-F0A55F9985C3}"/>
          </ac:grpSpMkLst>
        </pc:grpChg>
        <pc:grpChg chg="add mod">
          <ac:chgData name="Maxence Soulet" userId="91417440f5c0add7" providerId="LiveId" clId="{3EFEB141-2A24-4B22-890F-1C5F2B4DC8C2}" dt="2026-08-07T05:45:47.808" v="1875" actId="164"/>
          <ac:grpSpMkLst>
            <pc:docMk/>
            <pc:sldMk cId="3555691985" sldId="2811"/>
            <ac:grpSpMk id="15" creationId="{83D0D4B8-2F68-08BB-F2F5-3418F4FAA126}"/>
          </ac:grpSpMkLst>
        </pc:grpChg>
      </pc:sldChg>
      <pc:sldChg chg="addSp delSp modSp mod">
        <pc:chgData name="Maxence Soulet" userId="91417440f5c0add7" providerId="LiveId" clId="{3EFEB141-2A24-4B22-890F-1C5F2B4DC8C2}" dt="2026-08-07T05:31:25.637" v="1692" actId="20577"/>
        <pc:sldMkLst>
          <pc:docMk/>
          <pc:sldMk cId="2570696635" sldId="2812"/>
        </pc:sldMkLst>
        <pc:spChg chg="mod">
          <ac:chgData name="Maxence Soulet" userId="91417440f5c0add7" providerId="LiveId" clId="{3EFEB141-2A24-4B22-890F-1C5F2B4DC8C2}" dt="2026-08-07T05:31:25.637" v="1692" actId="20577"/>
          <ac:spMkLst>
            <pc:docMk/>
            <pc:sldMk cId="2570696635" sldId="2812"/>
            <ac:spMk id="18" creationId="{39016B82-48A1-4899-62DB-90A921B6FDDE}"/>
          </ac:spMkLst>
        </pc:spChg>
        <pc:picChg chg="add mod">
          <ac:chgData name="Maxence Soulet" userId="91417440f5c0add7" providerId="LiveId" clId="{3EFEB141-2A24-4B22-890F-1C5F2B4DC8C2}" dt="2026-08-07T05:31:17.259" v="1682" actId="14100"/>
          <ac:picMkLst>
            <pc:docMk/>
            <pc:sldMk cId="2570696635" sldId="2812"/>
            <ac:picMk id="5" creationId="{153DA44D-143B-ED98-57C7-86AAD69284EB}"/>
          </ac:picMkLst>
        </pc:picChg>
      </pc:sldChg>
      <pc:sldChg chg="addSp delSp modSp mod delAnim">
        <pc:chgData name="Maxence Soulet" userId="91417440f5c0add7" providerId="LiveId" clId="{3EFEB141-2A24-4B22-890F-1C5F2B4DC8C2}" dt="2026-08-07T06:49:52.779" v="2597" actId="255"/>
        <pc:sldMkLst>
          <pc:docMk/>
          <pc:sldMk cId="4289779421" sldId="2814"/>
        </pc:sldMkLst>
        <pc:spChg chg="mod">
          <ac:chgData name="Maxence Soulet" userId="91417440f5c0add7" providerId="LiveId" clId="{3EFEB141-2A24-4B22-890F-1C5F2B4DC8C2}" dt="2026-08-07T06:49:52.779" v="2597" actId="255"/>
          <ac:spMkLst>
            <pc:docMk/>
            <pc:sldMk cId="4289779421" sldId="2814"/>
            <ac:spMk id="2" creationId="{85199536-7BB4-19FB-D86A-B70963452171}"/>
          </ac:spMkLst>
        </pc:spChg>
        <pc:spChg chg="mod">
          <ac:chgData name="Maxence Soulet" userId="91417440f5c0add7" providerId="LiveId" clId="{3EFEB141-2A24-4B22-890F-1C5F2B4DC8C2}" dt="2026-08-07T06:24:05.116" v="2281" actId="113"/>
          <ac:spMkLst>
            <pc:docMk/>
            <pc:sldMk cId="4289779421" sldId="2814"/>
            <ac:spMk id="3" creationId="{646214B9-DA2A-EF88-DDBC-785067F39626}"/>
          </ac:spMkLst>
        </pc:spChg>
        <pc:spChg chg="mod">
          <ac:chgData name="Maxence Soulet" userId="91417440f5c0add7" providerId="LiveId" clId="{3EFEB141-2A24-4B22-890F-1C5F2B4DC8C2}" dt="2026-08-07T06:28:08.598" v="2325" actId="207"/>
          <ac:spMkLst>
            <pc:docMk/>
            <pc:sldMk cId="4289779421" sldId="2814"/>
            <ac:spMk id="22" creationId="{370AFEA2-2A94-55BB-2B96-925C67B6C036}"/>
          </ac:spMkLst>
        </pc:spChg>
        <pc:spChg chg="mod">
          <ac:chgData name="Maxence Soulet" userId="91417440f5c0add7" providerId="LiveId" clId="{3EFEB141-2A24-4B22-890F-1C5F2B4DC8C2}" dt="2026-08-07T06:28:15.308" v="2326" actId="208"/>
          <ac:spMkLst>
            <pc:docMk/>
            <pc:sldMk cId="4289779421" sldId="2814"/>
            <ac:spMk id="23" creationId="{54A7DBA3-3B1E-E8C1-8470-4160787229B1}"/>
          </ac:spMkLst>
        </pc:spChg>
        <pc:spChg chg="mod">
          <ac:chgData name="Maxence Soulet" userId="91417440f5c0add7" providerId="LiveId" clId="{3EFEB141-2A24-4B22-890F-1C5F2B4DC8C2}" dt="2026-08-07T06:28:29.822" v="2330" actId="207"/>
          <ac:spMkLst>
            <pc:docMk/>
            <pc:sldMk cId="4289779421" sldId="2814"/>
            <ac:spMk id="24" creationId="{04CF1D23-286C-2B5C-E432-5FB7CA601DDE}"/>
          </ac:spMkLst>
        </pc:spChg>
        <pc:spChg chg="mod">
          <ac:chgData name="Maxence Soulet" userId="91417440f5c0add7" providerId="LiveId" clId="{3EFEB141-2A24-4B22-890F-1C5F2B4DC8C2}" dt="2026-08-07T06:28:31.976" v="2331" actId="208"/>
          <ac:spMkLst>
            <pc:docMk/>
            <pc:sldMk cId="4289779421" sldId="2814"/>
            <ac:spMk id="25" creationId="{70F3910E-5834-32E7-1381-68829847757E}"/>
          </ac:spMkLst>
        </pc:spChg>
        <pc:spChg chg="mod">
          <ac:chgData name="Maxence Soulet" userId="91417440f5c0add7" providerId="LiveId" clId="{3EFEB141-2A24-4B22-890F-1C5F2B4DC8C2}" dt="2026-08-07T06:28:02.493" v="2324" actId="1076"/>
          <ac:spMkLst>
            <pc:docMk/>
            <pc:sldMk cId="4289779421" sldId="2814"/>
            <ac:spMk id="26" creationId="{B7BD3E7C-86BB-09C8-55DB-3BEF5DD78EE5}"/>
          </ac:spMkLst>
        </pc:spChg>
        <pc:spChg chg="mod">
          <ac:chgData name="Maxence Soulet" userId="91417440f5c0add7" providerId="LiveId" clId="{3EFEB141-2A24-4B22-890F-1C5F2B4DC8C2}" dt="2026-08-07T06:28:59.421" v="2337" actId="1076"/>
          <ac:spMkLst>
            <pc:docMk/>
            <pc:sldMk cId="4289779421" sldId="2814"/>
            <ac:spMk id="27" creationId="{E976467E-B396-4CCC-B34F-54DD465EB317}"/>
          </ac:spMkLst>
        </pc:spChg>
        <pc:graphicFrameChg chg="add mod">
          <ac:chgData name="Maxence Soulet" userId="91417440f5c0add7" providerId="LiveId" clId="{3EFEB141-2A24-4B22-890F-1C5F2B4DC8C2}" dt="2026-08-07T06:24:41.477" v="2285" actId="1076"/>
          <ac:graphicFrameMkLst>
            <pc:docMk/>
            <pc:sldMk cId="4289779421" sldId="2814"/>
            <ac:graphicFrameMk id="15" creationId="{60514745-FB1B-23CB-F7D8-842C8A813AEC}"/>
          </ac:graphicFrameMkLst>
        </pc:graphicFrameChg>
      </pc:sldChg>
      <pc:sldChg chg="modSp mod">
        <pc:chgData name="Maxence Soulet" userId="91417440f5c0add7" providerId="LiveId" clId="{3EFEB141-2A24-4B22-890F-1C5F2B4DC8C2}" dt="2026-08-07T07:53:36.197" v="3741" actId="122"/>
        <pc:sldMkLst>
          <pc:docMk/>
          <pc:sldMk cId="1823566044" sldId="2815"/>
        </pc:sldMkLst>
        <pc:spChg chg="mod">
          <ac:chgData name="Maxence Soulet" userId="91417440f5c0add7" providerId="LiveId" clId="{3EFEB141-2A24-4B22-890F-1C5F2B4DC8C2}" dt="2026-08-07T07:52:59.443" v="3714" actId="122"/>
          <ac:spMkLst>
            <pc:docMk/>
            <pc:sldMk cId="1823566044" sldId="2815"/>
            <ac:spMk id="3" creationId="{BE3E88D1-614B-8E62-B42F-85F65FE2E888}"/>
          </ac:spMkLst>
        </pc:spChg>
        <pc:spChg chg="mod">
          <ac:chgData name="Maxence Soulet" userId="91417440f5c0add7" providerId="LiveId" clId="{3EFEB141-2A24-4B22-890F-1C5F2B4DC8C2}" dt="2026-08-07T07:52:24.040" v="3698"/>
          <ac:spMkLst>
            <pc:docMk/>
            <pc:sldMk cId="1823566044" sldId="2815"/>
            <ac:spMk id="6" creationId="{3E7540F9-BD94-143D-1B3E-B385D45A596F}"/>
          </ac:spMkLst>
        </pc:spChg>
        <pc:spChg chg="mod">
          <ac:chgData name="Maxence Soulet" userId="91417440f5c0add7" providerId="LiveId" clId="{3EFEB141-2A24-4B22-890F-1C5F2B4DC8C2}" dt="2026-08-07T07:53:15.227" v="3728" actId="122"/>
          <ac:spMkLst>
            <pc:docMk/>
            <pc:sldMk cId="1823566044" sldId="2815"/>
            <ac:spMk id="17" creationId="{07B1CF6B-6C07-5120-023C-D146E33BE06A}"/>
          </ac:spMkLst>
        </pc:spChg>
        <pc:spChg chg="mod">
          <ac:chgData name="Maxence Soulet" userId="91417440f5c0add7" providerId="LiveId" clId="{3EFEB141-2A24-4B22-890F-1C5F2B4DC8C2}" dt="2026-08-07T07:53:36.197" v="3741" actId="122"/>
          <ac:spMkLst>
            <pc:docMk/>
            <pc:sldMk cId="1823566044" sldId="2815"/>
            <ac:spMk id="18" creationId="{46A1F1F4-1825-0D10-F1A5-C3B5BC0AE3B7}"/>
          </ac:spMkLst>
        </pc:spChg>
      </pc:sldChg>
      <pc:sldChg chg="delSp modSp mod">
        <pc:chgData name="Maxence Soulet" userId="91417440f5c0add7" providerId="LiveId" clId="{3EFEB141-2A24-4B22-890F-1C5F2B4DC8C2}" dt="2026-08-07T07:14:05.868" v="2952" actId="20577"/>
        <pc:sldMkLst>
          <pc:docMk/>
          <pc:sldMk cId="737172748" sldId="2816"/>
        </pc:sldMkLst>
        <pc:spChg chg="mod">
          <ac:chgData name="Maxence Soulet" userId="91417440f5c0add7" providerId="LiveId" clId="{3EFEB141-2A24-4B22-890F-1C5F2B4DC8C2}" dt="2026-08-07T07:14:05.868" v="2952" actId="20577"/>
          <ac:spMkLst>
            <pc:docMk/>
            <pc:sldMk cId="737172748" sldId="2816"/>
            <ac:spMk id="3" creationId="{4D8A2139-F402-ABFB-C1CB-0FC26706508F}"/>
          </ac:spMkLst>
        </pc:spChg>
        <pc:spChg chg="mod">
          <ac:chgData name="Maxence Soulet" userId="91417440f5c0add7" providerId="LiveId" clId="{3EFEB141-2A24-4B22-890F-1C5F2B4DC8C2}" dt="2026-08-07T07:10:06.582" v="2871" actId="20577"/>
          <ac:spMkLst>
            <pc:docMk/>
            <pc:sldMk cId="737172748" sldId="2816"/>
            <ac:spMk id="10" creationId="{9D998D16-7F49-F28D-78E7-D79D939AA6BF}"/>
          </ac:spMkLst>
        </pc:spChg>
      </pc:sldChg>
      <pc:sldChg chg="modSp mod">
        <pc:chgData name="Maxence Soulet" userId="91417440f5c0add7" providerId="LiveId" clId="{3EFEB141-2A24-4B22-890F-1C5F2B4DC8C2}" dt="2026-08-07T07:51:20.370" v="3609" actId="1076"/>
        <pc:sldMkLst>
          <pc:docMk/>
          <pc:sldMk cId="4047972601" sldId="2821"/>
        </pc:sldMkLst>
        <pc:spChg chg="mod">
          <ac:chgData name="Maxence Soulet" userId="91417440f5c0add7" providerId="LiveId" clId="{3EFEB141-2A24-4B22-890F-1C5F2B4DC8C2}" dt="2026-08-07T07:51:20.370" v="3609" actId="1076"/>
          <ac:spMkLst>
            <pc:docMk/>
            <pc:sldMk cId="4047972601" sldId="2821"/>
            <ac:spMk id="2" creationId="{9A724377-BA4C-AB44-4B44-C1B8F6F0D133}"/>
          </ac:spMkLst>
        </pc:spChg>
      </pc:sldChg>
      <pc:sldChg chg="addSp delSp modSp mod">
        <pc:chgData name="Maxence Soulet" userId="91417440f5c0add7" providerId="LiveId" clId="{3EFEB141-2A24-4B22-890F-1C5F2B4DC8C2}" dt="2026-08-07T11:03:55.150" v="3772" actId="1076"/>
        <pc:sldMkLst>
          <pc:docMk/>
          <pc:sldMk cId="3200917108" sldId="2827"/>
        </pc:sldMkLst>
        <pc:spChg chg="mod">
          <ac:chgData name="Maxence Soulet" userId="91417440f5c0add7" providerId="LiveId" clId="{3EFEB141-2A24-4B22-890F-1C5F2B4DC8C2}" dt="2026-08-07T06:49:29.033" v="2595" actId="20577"/>
          <ac:spMkLst>
            <pc:docMk/>
            <pc:sldMk cId="3200917108" sldId="2827"/>
            <ac:spMk id="7" creationId="{94F39BB9-9A09-3F48-7ADE-04607E454858}"/>
          </ac:spMkLst>
        </pc:spChg>
        <pc:spChg chg="add mod">
          <ac:chgData name="Maxence Soulet" userId="91417440f5c0add7" providerId="LiveId" clId="{3EFEB141-2A24-4B22-890F-1C5F2B4DC8C2}" dt="2026-08-07T06:51:48.196" v="2612" actId="113"/>
          <ac:spMkLst>
            <pc:docMk/>
            <pc:sldMk cId="3200917108" sldId="2827"/>
            <ac:spMk id="8" creationId="{E8C966BD-2A59-DEF1-CC30-3D31A2E419EC}"/>
          </ac:spMkLst>
        </pc:spChg>
        <pc:picChg chg="add mod">
          <ac:chgData name="Maxence Soulet" userId="91417440f5c0add7" providerId="LiveId" clId="{3EFEB141-2A24-4B22-890F-1C5F2B4DC8C2}" dt="2026-08-07T11:03:43.797" v="3769" actId="1076"/>
          <ac:picMkLst>
            <pc:docMk/>
            <pc:sldMk cId="3200917108" sldId="2827"/>
            <ac:picMk id="9" creationId="{01E4382D-3A60-9F2F-0CD6-739720485862}"/>
          </ac:picMkLst>
        </pc:picChg>
        <pc:picChg chg="add mod">
          <ac:chgData name="Maxence Soulet" userId="91417440f5c0add7" providerId="LiveId" clId="{3EFEB141-2A24-4B22-890F-1C5F2B4DC8C2}" dt="2026-08-07T11:03:55.150" v="3772" actId="1076"/>
          <ac:picMkLst>
            <pc:docMk/>
            <pc:sldMk cId="3200917108" sldId="2827"/>
            <ac:picMk id="11" creationId="{809844A6-A9FD-FCCB-8E69-152486C5A211}"/>
          </ac:picMkLst>
        </pc:picChg>
      </pc:sldChg>
      <pc:sldChg chg="modSp mod">
        <pc:chgData name="Maxence Soulet" userId="91417440f5c0add7" providerId="LiveId" clId="{3EFEB141-2A24-4B22-890F-1C5F2B4DC8C2}" dt="2026-08-07T05:28:20.647" v="1648" actId="14100"/>
        <pc:sldMkLst>
          <pc:docMk/>
          <pc:sldMk cId="2614895511" sldId="2829"/>
        </pc:sldMkLst>
        <pc:spChg chg="mod">
          <ac:chgData name="Maxence Soulet" userId="91417440f5c0add7" providerId="LiveId" clId="{3EFEB141-2A24-4B22-890F-1C5F2B4DC8C2}" dt="2026-08-07T05:24:24.401" v="1228" actId="20577"/>
          <ac:spMkLst>
            <pc:docMk/>
            <pc:sldMk cId="2614895511" sldId="2829"/>
            <ac:spMk id="2" creationId="{D89C6054-2E51-AE78-A39E-25A3A9A8F0D7}"/>
          </ac:spMkLst>
        </pc:spChg>
        <pc:spChg chg="mod">
          <ac:chgData name="Maxence Soulet" userId="91417440f5c0add7" providerId="LiveId" clId="{3EFEB141-2A24-4B22-890F-1C5F2B4DC8C2}" dt="2026-08-07T05:28:20.647" v="1648" actId="14100"/>
          <ac:spMkLst>
            <pc:docMk/>
            <pc:sldMk cId="2614895511" sldId="2829"/>
            <ac:spMk id="3" creationId="{8E3CE929-754E-F9E3-1E87-0DCC9659B4D0}"/>
          </ac:spMkLst>
        </pc:spChg>
      </pc:sldChg>
      <pc:sldChg chg="modSp mod">
        <pc:chgData name="Maxence Soulet" userId="91417440f5c0add7" providerId="LiveId" clId="{3EFEB141-2A24-4B22-890F-1C5F2B4DC8C2}" dt="2026-08-07T07:41:47.048" v="3227"/>
        <pc:sldMkLst>
          <pc:docMk/>
          <pc:sldMk cId="3062559864" sldId="2830"/>
        </pc:sldMkLst>
        <pc:spChg chg="mod">
          <ac:chgData name="Maxence Soulet" userId="91417440f5c0add7" providerId="LiveId" clId="{3EFEB141-2A24-4B22-890F-1C5F2B4DC8C2}" dt="2026-08-07T07:30:08.680" v="3193" actId="255"/>
          <ac:spMkLst>
            <pc:docMk/>
            <pc:sldMk cId="3062559864" sldId="2830"/>
            <ac:spMk id="2" creationId="{C0BDB94D-F3BA-5D26-1803-615CFCE7E957}"/>
          </ac:spMkLst>
        </pc:spChg>
        <pc:spChg chg="mod">
          <ac:chgData name="Maxence Soulet" userId="91417440f5c0add7" providerId="LiveId" clId="{3EFEB141-2A24-4B22-890F-1C5F2B4DC8C2}" dt="2026-08-07T07:27:27.633" v="3083" actId="113"/>
          <ac:spMkLst>
            <pc:docMk/>
            <pc:sldMk cId="3062559864" sldId="2830"/>
            <ac:spMk id="3" creationId="{B3F4F714-27A9-2ADD-E8C0-5A966AFFB348}"/>
          </ac:spMkLst>
        </pc:spChg>
        <pc:spChg chg="mod">
          <ac:chgData name="Maxence Soulet" userId="91417440f5c0add7" providerId="LiveId" clId="{3EFEB141-2A24-4B22-890F-1C5F2B4DC8C2}" dt="2026-08-07T07:29:37.537" v="3189" actId="20577"/>
          <ac:spMkLst>
            <pc:docMk/>
            <pc:sldMk cId="3062559864" sldId="2830"/>
            <ac:spMk id="9" creationId="{A1456CAC-93E5-6199-EBD2-B3AE4B8364EC}"/>
          </ac:spMkLst>
        </pc:spChg>
        <pc:spChg chg="mod">
          <ac:chgData name="Maxence Soulet" userId="91417440f5c0add7" providerId="LiveId" clId="{3EFEB141-2A24-4B22-890F-1C5F2B4DC8C2}" dt="2026-08-07T07:28:29.695" v="3143" actId="20577"/>
          <ac:spMkLst>
            <pc:docMk/>
            <pc:sldMk cId="3062559864" sldId="2830"/>
            <ac:spMk id="10" creationId="{E20FFE95-9844-C57B-831B-98913FCE5CD8}"/>
          </ac:spMkLst>
        </pc:spChg>
        <pc:spChg chg="mod">
          <ac:chgData name="Maxence Soulet" userId="91417440f5c0add7" providerId="LiveId" clId="{3EFEB141-2A24-4B22-890F-1C5F2B4DC8C2}" dt="2026-08-07T07:28:44.512" v="3159" actId="20577"/>
          <ac:spMkLst>
            <pc:docMk/>
            <pc:sldMk cId="3062559864" sldId="2830"/>
            <ac:spMk id="11" creationId="{277F0894-BF24-CB60-EEC4-5CC9D2EA1F3B}"/>
          </ac:spMkLst>
        </pc:spChg>
        <pc:spChg chg="mod">
          <ac:chgData name="Maxence Soulet" userId="91417440f5c0add7" providerId="LiveId" clId="{3EFEB141-2A24-4B22-890F-1C5F2B4DC8C2}" dt="2026-08-07T07:29:00.520" v="3174" actId="20577"/>
          <ac:spMkLst>
            <pc:docMk/>
            <pc:sldMk cId="3062559864" sldId="2830"/>
            <ac:spMk id="12" creationId="{2276A3BA-5E9C-7CDC-1071-3EBA6BD3D403}"/>
          </ac:spMkLst>
        </pc:spChg>
        <pc:spChg chg="mod">
          <ac:chgData name="Maxence Soulet" userId="91417440f5c0add7" providerId="LiveId" clId="{3EFEB141-2A24-4B22-890F-1C5F2B4DC8C2}" dt="2026-08-07T07:29:15.576" v="3188" actId="20577"/>
          <ac:spMkLst>
            <pc:docMk/>
            <pc:sldMk cId="3062559864" sldId="2830"/>
            <ac:spMk id="13" creationId="{A0EC6F1C-24E6-DB5B-5EDB-9B39421579D0}"/>
          </ac:spMkLst>
        </pc:spChg>
        <pc:spChg chg="mod">
          <ac:chgData name="Maxence Soulet" userId="91417440f5c0add7" providerId="LiveId" clId="{3EFEB141-2A24-4B22-890F-1C5F2B4DC8C2}" dt="2026-08-07T07:29:42.810" v="3190"/>
          <ac:spMkLst>
            <pc:docMk/>
            <pc:sldMk cId="3062559864" sldId="2830"/>
            <ac:spMk id="14" creationId="{D2254376-5DE4-56B1-797B-2507EBBC8E71}"/>
          </ac:spMkLst>
        </pc:spChg>
        <pc:spChg chg="mod">
          <ac:chgData name="Maxence Soulet" userId="91417440f5c0add7" providerId="LiveId" clId="{3EFEB141-2A24-4B22-890F-1C5F2B4DC8C2}" dt="2026-08-07T07:39:30.620" v="3214"/>
          <ac:spMkLst>
            <pc:docMk/>
            <pc:sldMk cId="3062559864" sldId="2830"/>
            <ac:spMk id="15" creationId="{70C80E9D-EED5-1836-624F-8FAE5A33FAE5}"/>
          </ac:spMkLst>
        </pc:spChg>
        <pc:spChg chg="mod">
          <ac:chgData name="Maxence Soulet" userId="91417440f5c0add7" providerId="LiveId" clId="{3EFEB141-2A24-4B22-890F-1C5F2B4DC8C2}" dt="2026-08-07T07:39:46.932" v="3217" actId="20577"/>
          <ac:spMkLst>
            <pc:docMk/>
            <pc:sldMk cId="3062559864" sldId="2830"/>
            <ac:spMk id="16" creationId="{73C36F3D-504A-1467-3802-2E9A21347EE5}"/>
          </ac:spMkLst>
        </pc:spChg>
        <pc:spChg chg="mod">
          <ac:chgData name="Maxence Soulet" userId="91417440f5c0add7" providerId="LiveId" clId="{3EFEB141-2A24-4B22-890F-1C5F2B4DC8C2}" dt="2026-08-07T07:40:36.406" v="3219" actId="20577"/>
          <ac:spMkLst>
            <pc:docMk/>
            <pc:sldMk cId="3062559864" sldId="2830"/>
            <ac:spMk id="17" creationId="{43CE5AF1-5DA3-D688-01B0-6E3C5AC2DADF}"/>
          </ac:spMkLst>
        </pc:spChg>
        <pc:spChg chg="mod">
          <ac:chgData name="Maxence Soulet" userId="91417440f5c0add7" providerId="LiveId" clId="{3EFEB141-2A24-4B22-890F-1C5F2B4DC8C2}" dt="2026-08-07T07:41:05.897" v="3220"/>
          <ac:spMkLst>
            <pc:docMk/>
            <pc:sldMk cId="3062559864" sldId="2830"/>
            <ac:spMk id="18" creationId="{E4D51741-4C12-4279-D7C6-525581CF49EE}"/>
          </ac:spMkLst>
        </pc:spChg>
        <pc:spChg chg="mod">
          <ac:chgData name="Maxence Soulet" userId="91417440f5c0add7" providerId="LiveId" clId="{3EFEB141-2A24-4B22-890F-1C5F2B4DC8C2}" dt="2026-08-07T07:41:29.399" v="3226" actId="20577"/>
          <ac:spMkLst>
            <pc:docMk/>
            <pc:sldMk cId="3062559864" sldId="2830"/>
            <ac:spMk id="19" creationId="{B6A45CD7-079A-B601-8BB6-7D7968EB26EB}"/>
          </ac:spMkLst>
        </pc:spChg>
        <pc:spChg chg="mod">
          <ac:chgData name="Maxence Soulet" userId="91417440f5c0add7" providerId="LiveId" clId="{3EFEB141-2A24-4B22-890F-1C5F2B4DC8C2}" dt="2026-08-07T07:41:47.048" v="3227"/>
          <ac:spMkLst>
            <pc:docMk/>
            <pc:sldMk cId="3062559864" sldId="2830"/>
            <ac:spMk id="20" creationId="{790A7229-9386-5AC6-09F3-AE3650AF4AA8}"/>
          </ac:spMkLst>
        </pc:spChg>
        <pc:graphicFrameChg chg="mod modGraphic">
          <ac:chgData name="Maxence Soulet" userId="91417440f5c0add7" providerId="LiveId" clId="{3EFEB141-2A24-4B22-890F-1C5F2B4DC8C2}" dt="2026-08-07T07:36:52.897" v="3196" actId="20577"/>
          <ac:graphicFrameMkLst>
            <pc:docMk/>
            <pc:sldMk cId="3062559864" sldId="2830"/>
            <ac:graphicFrameMk id="6" creationId="{0A478BB4-AE5F-F394-EC42-2EE5F966371C}"/>
          </ac:graphicFrameMkLst>
        </pc:graphicFrameChg>
        <pc:graphicFrameChg chg="mod modGraphic">
          <ac:chgData name="Maxence Soulet" userId="91417440f5c0add7" providerId="LiveId" clId="{3EFEB141-2A24-4B22-890F-1C5F2B4DC8C2}" dt="2026-08-07T07:39:12.972" v="3213" actId="20577"/>
          <ac:graphicFrameMkLst>
            <pc:docMk/>
            <pc:sldMk cId="3062559864" sldId="2830"/>
            <ac:graphicFrameMk id="7" creationId="{CE9DA18A-1A2D-C9BA-5793-71BD381E756D}"/>
          </ac:graphicFrameMkLst>
        </pc:graphicFrameChg>
      </pc:sldChg>
      <pc:sldChg chg="modSp mod">
        <pc:chgData name="Maxence Soulet" userId="91417440f5c0add7" providerId="LiveId" clId="{3EFEB141-2A24-4B22-890F-1C5F2B4DC8C2}" dt="2026-08-07T07:23:54.034" v="3001" actId="14100"/>
        <pc:sldMkLst>
          <pc:docMk/>
          <pc:sldMk cId="1660100520" sldId="2831"/>
        </pc:sldMkLst>
        <pc:spChg chg="mod">
          <ac:chgData name="Maxence Soulet" userId="91417440f5c0add7" providerId="LiveId" clId="{3EFEB141-2A24-4B22-890F-1C5F2B4DC8C2}" dt="2026-08-07T07:22:40.977" v="2984" actId="1076"/>
          <ac:spMkLst>
            <pc:docMk/>
            <pc:sldMk cId="1660100520" sldId="2831"/>
            <ac:spMk id="2" creationId="{2E403E6F-2DC5-605E-4B07-9FDDC644EC01}"/>
          </ac:spMkLst>
        </pc:spChg>
        <pc:spChg chg="mod">
          <ac:chgData name="Maxence Soulet" userId="91417440f5c0add7" providerId="LiveId" clId="{3EFEB141-2A24-4B22-890F-1C5F2B4DC8C2}" dt="2026-08-07T07:23:54.034" v="3001" actId="14100"/>
          <ac:spMkLst>
            <pc:docMk/>
            <pc:sldMk cId="1660100520" sldId="2831"/>
            <ac:spMk id="3" creationId="{692E0A2E-E9B3-B16B-7835-CEC728A443E9}"/>
          </ac:spMkLst>
        </pc:spChg>
      </pc:sldChg>
      <pc:sldChg chg="modSp mod">
        <pc:chgData name="Maxence Soulet" userId="91417440f5c0add7" providerId="LiveId" clId="{3EFEB141-2A24-4B22-890F-1C5F2B4DC8C2}" dt="2026-08-07T07:43:19.236" v="3366" actId="20577"/>
        <pc:sldMkLst>
          <pc:docMk/>
          <pc:sldMk cId="696654144" sldId="2832"/>
        </pc:sldMkLst>
        <pc:spChg chg="mod">
          <ac:chgData name="Maxence Soulet" userId="91417440f5c0add7" providerId="LiveId" clId="{3EFEB141-2A24-4B22-890F-1C5F2B4DC8C2}" dt="2026-08-07T07:42:28.418" v="3244" actId="20577"/>
          <ac:spMkLst>
            <pc:docMk/>
            <pc:sldMk cId="696654144" sldId="2832"/>
            <ac:spMk id="2" creationId="{43ED6B07-D6EA-38F5-9C29-1991AEEB318E}"/>
          </ac:spMkLst>
        </pc:spChg>
        <pc:spChg chg="mod">
          <ac:chgData name="Maxence Soulet" userId="91417440f5c0add7" providerId="LiveId" clId="{3EFEB141-2A24-4B22-890F-1C5F2B4DC8C2}" dt="2026-08-07T07:43:19.236" v="3366" actId="20577"/>
          <ac:spMkLst>
            <pc:docMk/>
            <pc:sldMk cId="696654144" sldId="2832"/>
            <ac:spMk id="3" creationId="{F9028A87-BF7F-CB0E-218C-01A5F70C9378}"/>
          </ac:spMkLst>
        </pc:spChg>
      </pc:sldChg>
      <pc:sldChg chg="modSp mod">
        <pc:chgData name="Maxence Soulet" userId="91417440f5c0add7" providerId="LiveId" clId="{3EFEB141-2A24-4B22-890F-1C5F2B4DC8C2}" dt="2026-08-07T07:46:40.597" v="3406" actId="113"/>
        <pc:sldMkLst>
          <pc:docMk/>
          <pc:sldMk cId="1729541143" sldId="2833"/>
        </pc:sldMkLst>
        <pc:spChg chg="mod">
          <ac:chgData name="Maxence Soulet" userId="91417440f5c0add7" providerId="LiveId" clId="{3EFEB141-2A24-4B22-890F-1C5F2B4DC8C2}" dt="2026-08-07T07:44:17.077" v="3379" actId="1076"/>
          <ac:spMkLst>
            <pc:docMk/>
            <pc:sldMk cId="1729541143" sldId="2833"/>
            <ac:spMk id="2" creationId="{F1B72866-67A9-744F-8326-D44D942A2D6C}"/>
          </ac:spMkLst>
        </pc:spChg>
        <pc:spChg chg="mod">
          <ac:chgData name="Maxence Soulet" userId="91417440f5c0add7" providerId="LiveId" clId="{3EFEB141-2A24-4B22-890F-1C5F2B4DC8C2}" dt="2026-08-07T07:46:40.597" v="3406" actId="113"/>
          <ac:spMkLst>
            <pc:docMk/>
            <pc:sldMk cId="1729541143" sldId="2833"/>
            <ac:spMk id="3" creationId="{1A3A1955-C0F8-E1BF-AC4E-AE45B39A066B}"/>
          </ac:spMkLst>
        </pc:spChg>
      </pc:sldChg>
      <pc:sldChg chg="modSp mod">
        <pc:chgData name="Maxence Soulet" userId="91417440f5c0add7" providerId="LiveId" clId="{3EFEB141-2A24-4B22-890F-1C5F2B4DC8C2}" dt="2026-08-07T08:00:31.994" v="3755" actId="20577"/>
        <pc:sldMkLst>
          <pc:docMk/>
          <pc:sldMk cId="3099181270" sldId="2834"/>
        </pc:sldMkLst>
        <pc:spChg chg="mod">
          <ac:chgData name="Maxence Soulet" userId="91417440f5c0add7" providerId="LiveId" clId="{3EFEB141-2A24-4B22-890F-1C5F2B4DC8C2}" dt="2026-08-07T07:59:32.997" v="3752"/>
          <ac:spMkLst>
            <pc:docMk/>
            <pc:sldMk cId="3099181270" sldId="2834"/>
            <ac:spMk id="2" creationId="{5C091BD4-7502-172A-972C-BA169B92C0FF}"/>
          </ac:spMkLst>
        </pc:spChg>
        <pc:spChg chg="mod">
          <ac:chgData name="Maxence Soulet" userId="91417440f5c0add7" providerId="LiveId" clId="{3EFEB141-2A24-4B22-890F-1C5F2B4DC8C2}" dt="2026-08-07T08:00:31.994" v="3755" actId="20577"/>
          <ac:spMkLst>
            <pc:docMk/>
            <pc:sldMk cId="3099181270" sldId="2834"/>
            <ac:spMk id="3" creationId="{00B04BAC-A520-B26D-C9BC-BB8D67682139}"/>
          </ac:spMkLst>
        </pc:spChg>
      </pc:sldChg>
      <pc:sldChg chg="modSp mod">
        <pc:chgData name="Maxence Soulet" userId="91417440f5c0add7" providerId="LiveId" clId="{3EFEB141-2A24-4B22-890F-1C5F2B4DC8C2}" dt="2026-08-07T07:52:11.121" v="3697" actId="20577"/>
        <pc:sldMkLst>
          <pc:docMk/>
          <pc:sldMk cId="65403443" sldId="2835"/>
        </pc:sldMkLst>
        <pc:spChg chg="mod">
          <ac:chgData name="Maxence Soulet" userId="91417440f5c0add7" providerId="LiveId" clId="{3EFEB141-2A24-4B22-890F-1C5F2B4DC8C2}" dt="2026-08-07T07:51:29.217" v="3619" actId="20577"/>
          <ac:spMkLst>
            <pc:docMk/>
            <pc:sldMk cId="65403443" sldId="2835"/>
            <ac:spMk id="2" creationId="{9E0DEB12-B11B-174A-31BB-3CF66D608F3B}"/>
          </ac:spMkLst>
        </pc:spChg>
        <pc:spChg chg="mod">
          <ac:chgData name="Maxence Soulet" userId="91417440f5c0add7" providerId="LiveId" clId="{3EFEB141-2A24-4B22-890F-1C5F2B4DC8C2}" dt="2026-08-07T07:52:11.121" v="3697" actId="20577"/>
          <ac:spMkLst>
            <pc:docMk/>
            <pc:sldMk cId="65403443" sldId="2835"/>
            <ac:spMk id="3" creationId="{A7AB8DEE-D60C-5848-6DDB-850D228BEBE3}"/>
          </ac:spMkLst>
        </pc:spChg>
      </pc:sldChg>
      <pc:sldChg chg="addSp modSp mod">
        <pc:chgData name="Maxence Soulet" userId="91417440f5c0add7" providerId="LiveId" clId="{3EFEB141-2A24-4B22-890F-1C5F2B4DC8C2}" dt="2026-08-07T07:50:59.017" v="3590" actId="20577"/>
        <pc:sldMkLst>
          <pc:docMk/>
          <pc:sldMk cId="2179867257" sldId="2836"/>
        </pc:sldMkLst>
        <pc:spChg chg="mod">
          <ac:chgData name="Maxence Soulet" userId="91417440f5c0add7" providerId="LiveId" clId="{3EFEB141-2A24-4B22-890F-1C5F2B4DC8C2}" dt="2026-08-07T07:48:23.809" v="3413"/>
          <ac:spMkLst>
            <pc:docMk/>
            <pc:sldMk cId="2179867257" sldId="2836"/>
            <ac:spMk id="2" creationId="{F2290447-69B1-CB6D-40E8-8396AA538F9A}"/>
          </ac:spMkLst>
        </pc:spChg>
        <pc:spChg chg="mod">
          <ac:chgData name="Maxence Soulet" userId="91417440f5c0add7" providerId="LiveId" clId="{3EFEB141-2A24-4B22-890F-1C5F2B4DC8C2}" dt="2026-08-07T07:50:59.017" v="3590" actId="20577"/>
          <ac:spMkLst>
            <pc:docMk/>
            <pc:sldMk cId="2179867257" sldId="2836"/>
            <ac:spMk id="3" creationId="{B072FBA7-388A-1081-3CCC-67883707E601}"/>
          </ac:spMkLst>
        </pc:spChg>
        <pc:spChg chg="add mod">
          <ac:chgData name="Maxence Soulet" userId="91417440f5c0add7" providerId="LiveId" clId="{3EFEB141-2A24-4B22-890F-1C5F2B4DC8C2}" dt="2026-08-07T07:48:03.156" v="3408" actId="1076"/>
          <ac:spMkLst>
            <pc:docMk/>
            <pc:sldMk cId="2179867257" sldId="2836"/>
            <ac:spMk id="6" creationId="{9088E00A-A21C-8430-ECC2-CB5B0E7A79B2}"/>
          </ac:spMkLst>
        </pc:spChg>
      </pc:sldChg>
      <pc:sldChg chg="addSp delSp modSp new mod ord">
        <pc:chgData name="Maxence Soulet" userId="91417440f5c0add7" providerId="LiveId" clId="{3EFEB141-2A24-4B22-890F-1C5F2B4DC8C2}" dt="2026-08-07T06:50:03.459" v="2598" actId="255"/>
        <pc:sldMkLst>
          <pc:docMk/>
          <pc:sldMk cId="3633922841" sldId="2837"/>
        </pc:sldMkLst>
        <pc:spChg chg="add mod">
          <ac:chgData name="Maxence Soulet" userId="91417440f5c0add7" providerId="LiveId" clId="{3EFEB141-2A24-4B22-890F-1C5F2B4DC8C2}" dt="2026-08-07T06:40:27.242" v="2445" actId="20577"/>
          <ac:spMkLst>
            <pc:docMk/>
            <pc:sldMk cId="3633922841" sldId="2837"/>
            <ac:spMk id="7" creationId="{1FD0A01C-B42E-D0DC-CAE9-849EEE3DDBD1}"/>
          </ac:spMkLst>
        </pc:spChg>
        <pc:spChg chg="add mod">
          <ac:chgData name="Maxence Soulet" userId="91417440f5c0add7" providerId="LiveId" clId="{3EFEB141-2A24-4B22-890F-1C5F2B4DC8C2}" dt="2026-08-07T06:50:03.459" v="2598" actId="255"/>
          <ac:spMkLst>
            <pc:docMk/>
            <pc:sldMk cId="3633922841" sldId="2837"/>
            <ac:spMk id="10" creationId="{3A0E3C09-F9C5-4FB4-8461-ACBE4AC28853}"/>
          </ac:spMkLst>
        </pc:spChg>
        <pc:spChg chg="add mod">
          <ac:chgData name="Maxence Soulet" userId="91417440f5c0add7" providerId="LiveId" clId="{3EFEB141-2A24-4B22-890F-1C5F2B4DC8C2}" dt="2026-08-07T06:42:03.954" v="2500" actId="1076"/>
          <ac:spMkLst>
            <pc:docMk/>
            <pc:sldMk cId="3633922841" sldId="2837"/>
            <ac:spMk id="11" creationId="{84AA7577-1786-26C9-584C-28610DEC4360}"/>
          </ac:spMkLst>
        </pc:spChg>
        <pc:spChg chg="add mod">
          <ac:chgData name="Maxence Soulet" userId="91417440f5c0add7" providerId="LiveId" clId="{3EFEB141-2A24-4B22-890F-1C5F2B4DC8C2}" dt="2026-08-07T06:44:53.781" v="2539" actId="1076"/>
          <ac:spMkLst>
            <pc:docMk/>
            <pc:sldMk cId="3633922841" sldId="2837"/>
            <ac:spMk id="13" creationId="{590FB8D0-CCA5-F815-F9AC-30BBE39C6821}"/>
          </ac:spMkLst>
        </pc:spChg>
        <pc:spChg chg="add mod">
          <ac:chgData name="Maxence Soulet" userId="91417440f5c0add7" providerId="LiveId" clId="{3EFEB141-2A24-4B22-890F-1C5F2B4DC8C2}" dt="2026-08-07T06:41:31.599" v="2468" actId="2085"/>
          <ac:spMkLst>
            <pc:docMk/>
            <pc:sldMk cId="3633922841" sldId="2837"/>
            <ac:spMk id="15" creationId="{1D6D8650-AFF1-0A8F-2A57-0BFA7C91803E}"/>
          </ac:spMkLst>
        </pc:spChg>
        <pc:spChg chg="add mod">
          <ac:chgData name="Maxence Soulet" userId="91417440f5c0add7" providerId="LiveId" clId="{3EFEB141-2A24-4B22-890F-1C5F2B4DC8C2}" dt="2026-08-07T06:47:17.374" v="2548" actId="207"/>
          <ac:spMkLst>
            <pc:docMk/>
            <pc:sldMk cId="3633922841" sldId="2837"/>
            <ac:spMk id="16" creationId="{0C30CF53-B8A8-301B-C41B-1366F2A17F54}"/>
          </ac:spMkLst>
        </pc:spChg>
        <pc:spChg chg="add mod">
          <ac:chgData name="Maxence Soulet" userId="91417440f5c0add7" providerId="LiveId" clId="{3EFEB141-2A24-4B22-890F-1C5F2B4DC8C2}" dt="2026-08-07T06:42:23.128" v="2507" actId="20577"/>
          <ac:spMkLst>
            <pc:docMk/>
            <pc:sldMk cId="3633922841" sldId="2837"/>
            <ac:spMk id="18" creationId="{1B46E980-6CE0-65EC-B4C8-8AB95249A7B8}"/>
          </ac:spMkLst>
        </pc:spChg>
        <pc:spChg chg="add mod">
          <ac:chgData name="Maxence Soulet" userId="91417440f5c0add7" providerId="LiveId" clId="{3EFEB141-2A24-4B22-890F-1C5F2B4DC8C2}" dt="2026-08-07T06:42:37.614" v="2522" actId="20577"/>
          <ac:spMkLst>
            <pc:docMk/>
            <pc:sldMk cId="3633922841" sldId="2837"/>
            <ac:spMk id="20" creationId="{574D411C-9586-2EA1-BCFD-DA68286D7A0D}"/>
          </ac:spMkLst>
        </pc:spChg>
        <pc:spChg chg="add mod">
          <ac:chgData name="Maxence Soulet" userId="91417440f5c0add7" providerId="LiveId" clId="{3EFEB141-2A24-4B22-890F-1C5F2B4DC8C2}" dt="2026-08-07T06:47:25.891" v="2549" actId="207"/>
          <ac:spMkLst>
            <pc:docMk/>
            <pc:sldMk cId="3633922841" sldId="2837"/>
            <ac:spMk id="22" creationId="{B34F6F02-F342-479A-6782-B7613F9F6C32}"/>
          </ac:spMkLst>
        </pc:spChg>
        <pc:spChg chg="add mod">
          <ac:chgData name="Maxence Soulet" userId="91417440f5c0add7" providerId="LiveId" clId="{3EFEB141-2A24-4B22-890F-1C5F2B4DC8C2}" dt="2026-08-07T06:47:53.729" v="2553" actId="114"/>
          <ac:spMkLst>
            <pc:docMk/>
            <pc:sldMk cId="3633922841" sldId="2837"/>
            <ac:spMk id="24" creationId="{9DC5882A-0126-B79D-513A-BCB101670349}"/>
          </ac:spMkLst>
        </pc:spChg>
        <pc:spChg chg="add mod">
          <ac:chgData name="Maxence Soulet" userId="91417440f5c0add7" providerId="LiveId" clId="{3EFEB141-2A24-4B22-890F-1C5F2B4DC8C2}" dt="2026-08-07T06:48:10.094" v="2557" actId="207"/>
          <ac:spMkLst>
            <pc:docMk/>
            <pc:sldMk cId="3633922841" sldId="2837"/>
            <ac:spMk id="26" creationId="{D58855C5-6E4A-73F0-959F-839E16BB7A1F}"/>
          </ac:spMkLst>
        </pc:spChg>
      </pc:sldChg>
      <pc:sldChg chg="addSp delSp modSp add mod">
        <pc:chgData name="Maxence Soulet" userId="91417440f5c0add7" providerId="LiveId" clId="{3EFEB141-2A24-4B22-890F-1C5F2B4DC8C2}" dt="2026-08-07T06:53:47.736" v="2634" actId="20577"/>
        <pc:sldMkLst>
          <pc:docMk/>
          <pc:sldMk cId="4183312393" sldId="2838"/>
        </pc:sldMkLst>
        <pc:spChg chg="mod">
          <ac:chgData name="Maxence Soulet" userId="91417440f5c0add7" providerId="LiveId" clId="{3EFEB141-2A24-4B22-890F-1C5F2B4DC8C2}" dt="2026-08-07T06:53:47.736" v="2634" actId="20577"/>
          <ac:spMkLst>
            <pc:docMk/>
            <pc:sldMk cId="4183312393" sldId="2838"/>
            <ac:spMk id="7" creationId="{77925D6B-09D0-395A-23E1-6493BD7B8638}"/>
          </ac:spMkLst>
        </pc:spChg>
        <pc:spChg chg="mod">
          <ac:chgData name="Maxence Soulet" userId="91417440f5c0add7" providerId="LiveId" clId="{3EFEB141-2A24-4B22-890F-1C5F2B4DC8C2}" dt="2026-08-07T06:53:14.636" v="2618" actId="113"/>
          <ac:spMkLst>
            <pc:docMk/>
            <pc:sldMk cId="4183312393" sldId="2838"/>
            <ac:spMk id="8" creationId="{7E8FEA51-6E04-35F9-EA05-CE87184D45E6}"/>
          </ac:spMkLst>
        </pc:spChg>
        <pc:picChg chg="add mod">
          <ac:chgData name="Maxence Soulet" userId="91417440f5c0add7" providerId="LiveId" clId="{3EFEB141-2A24-4B22-890F-1C5F2B4DC8C2}" dt="2026-08-07T06:53:27.495" v="2623" actId="1076"/>
          <ac:picMkLst>
            <pc:docMk/>
            <pc:sldMk cId="4183312393" sldId="2838"/>
            <ac:picMk id="5" creationId="{6A6416C5-E232-7258-A662-F7CE3DB99056}"/>
          </ac:picMkLst>
        </pc:picChg>
      </pc:sldChg>
      <pc:sldChg chg="addSp delSp modSp add mod">
        <pc:chgData name="Maxence Soulet" userId="91417440f5c0add7" providerId="LiveId" clId="{3EFEB141-2A24-4B22-890F-1C5F2B4DC8C2}" dt="2026-08-07T11:03:25.856" v="3766" actId="1076"/>
        <pc:sldMkLst>
          <pc:docMk/>
          <pc:sldMk cId="3313337364" sldId="2839"/>
        </pc:sldMkLst>
        <pc:spChg chg="mod">
          <ac:chgData name="Maxence Soulet" userId="91417440f5c0add7" providerId="LiveId" clId="{3EFEB141-2A24-4B22-890F-1C5F2B4DC8C2}" dt="2026-08-07T06:55:00.595" v="2660" actId="20577"/>
          <ac:spMkLst>
            <pc:docMk/>
            <pc:sldMk cId="3313337364" sldId="2839"/>
            <ac:spMk id="7" creationId="{52EBCDD0-5AFD-DF30-498A-F7B53F34450A}"/>
          </ac:spMkLst>
        </pc:spChg>
        <pc:spChg chg="mod">
          <ac:chgData name="Maxence Soulet" userId="91417440f5c0add7" providerId="LiveId" clId="{3EFEB141-2A24-4B22-890F-1C5F2B4DC8C2}" dt="2026-08-07T06:54:31.036" v="2645" actId="113"/>
          <ac:spMkLst>
            <pc:docMk/>
            <pc:sldMk cId="3313337364" sldId="2839"/>
            <ac:spMk id="8" creationId="{228F8B33-D0F0-80ED-3011-AFAA73770F90}"/>
          </ac:spMkLst>
        </pc:spChg>
        <pc:picChg chg="add mod">
          <ac:chgData name="Maxence Soulet" userId="91417440f5c0add7" providerId="LiveId" clId="{3EFEB141-2A24-4B22-890F-1C5F2B4DC8C2}" dt="2026-08-07T11:03:25.856" v="3766" actId="1076"/>
          <ac:picMkLst>
            <pc:docMk/>
            <pc:sldMk cId="3313337364" sldId="2839"/>
            <ac:picMk id="3" creationId="{5A48314B-008C-7F50-873B-F7D4507AF61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BC95FB-B643-40A8-AA75-C56AC5638A6B}" type="doc">
      <dgm:prSet loTypeId="urn:microsoft.com/office/officeart/2005/8/layout/chevron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fr-FR"/>
        </a:p>
      </dgm:t>
    </dgm:pt>
    <dgm:pt modelId="{8BCAFA58-A48C-4F35-AB2A-CABE2CFF3842}">
      <dgm:prSet phldrT="[Texte]" custT="1"/>
      <dgm:spPr>
        <a:ln>
          <a:solidFill>
            <a:srgbClr val="FFFFFF"/>
          </a:solidFill>
        </a:ln>
      </dgm:spPr>
      <dgm:t>
        <a:bodyPr/>
        <a:lstStyle/>
        <a:p>
          <a:r>
            <a:rPr lang="fr-FR" sz="1400" dirty="0" err="1"/>
            <a:t>Assessment</a:t>
          </a:r>
          <a:r>
            <a:rPr lang="fr-FR" sz="1400" dirty="0"/>
            <a:t> </a:t>
          </a:r>
          <a:r>
            <a:rPr lang="fr-FR" sz="1400" dirty="0" err="1"/>
            <a:t>Preparation</a:t>
          </a:r>
          <a:endParaRPr lang="fr-FR" sz="1400" dirty="0"/>
        </a:p>
      </dgm:t>
    </dgm:pt>
    <dgm:pt modelId="{6A7E8CBE-8889-4BCC-AA7A-27D73B9BEBA8}" type="parTrans" cxnId="{14F84CCF-DEB5-40CB-B0CE-5976C0D9678C}">
      <dgm:prSet/>
      <dgm:spPr/>
      <dgm:t>
        <a:bodyPr/>
        <a:lstStyle/>
        <a:p>
          <a:endParaRPr lang="fr-FR"/>
        </a:p>
      </dgm:t>
    </dgm:pt>
    <dgm:pt modelId="{D6A69FD0-A0C8-4A0F-83C5-1C6705F22326}" type="sibTrans" cxnId="{14F84CCF-DEB5-40CB-B0CE-5976C0D9678C}">
      <dgm:prSet/>
      <dgm:spPr/>
      <dgm:t>
        <a:bodyPr/>
        <a:lstStyle/>
        <a:p>
          <a:endParaRPr lang="fr-FR"/>
        </a:p>
      </dgm:t>
    </dgm:pt>
    <dgm:pt modelId="{C43D0A48-FD24-4865-819F-23855334C2F5}">
      <dgm:prSet phldrT="[Texte]" custT="1"/>
      <dgm:spPr>
        <a:solidFill>
          <a:schemeClr val="tx2"/>
        </a:solidFill>
        <a:ln>
          <a:solidFill>
            <a:srgbClr val="FFFFFF"/>
          </a:solidFill>
        </a:ln>
      </dgm:spPr>
      <dgm:t>
        <a:bodyPr/>
        <a:lstStyle/>
        <a:p>
          <a:r>
            <a:rPr lang="fr-FR" sz="1400" dirty="0" err="1"/>
            <a:t>Introductory</a:t>
          </a:r>
          <a:r>
            <a:rPr lang="fr-FR" sz="1400" dirty="0"/>
            <a:t> Workshop</a:t>
          </a:r>
        </a:p>
      </dgm:t>
    </dgm:pt>
    <dgm:pt modelId="{371E14A0-8211-480D-B671-0D59027160C1}" type="parTrans" cxnId="{8730820D-DBCC-4933-9E3E-B0A40A6618C4}">
      <dgm:prSet/>
      <dgm:spPr/>
      <dgm:t>
        <a:bodyPr/>
        <a:lstStyle/>
        <a:p>
          <a:endParaRPr lang="fr-FR"/>
        </a:p>
      </dgm:t>
    </dgm:pt>
    <dgm:pt modelId="{5391DF52-DDE6-42E1-B3AD-214CA0094265}" type="sibTrans" cxnId="{8730820D-DBCC-4933-9E3E-B0A40A6618C4}">
      <dgm:prSet/>
      <dgm:spPr/>
      <dgm:t>
        <a:bodyPr/>
        <a:lstStyle/>
        <a:p>
          <a:endParaRPr lang="fr-FR"/>
        </a:p>
      </dgm:t>
    </dgm:pt>
    <dgm:pt modelId="{D7E2E740-BA86-4B48-A3B1-4976C62BD94D}">
      <dgm:prSet phldrT="[Texte]" custT="1"/>
      <dgm:spPr>
        <a:solidFill>
          <a:schemeClr val="accent2"/>
        </a:solidFill>
        <a:ln>
          <a:solidFill>
            <a:srgbClr val="FFFFFF"/>
          </a:solidFill>
        </a:ln>
      </dgm:spPr>
      <dgm:t>
        <a:bodyPr/>
        <a:lstStyle/>
        <a:p>
          <a:r>
            <a:rPr lang="fr-FR" sz="1400" dirty="0"/>
            <a:t>Interviews </a:t>
          </a:r>
          <a:r>
            <a:rPr lang="fr-FR" sz="1400" dirty="0" err="1"/>
            <a:t>with</a:t>
          </a:r>
          <a:r>
            <a:rPr lang="fr-FR" sz="1400" dirty="0"/>
            <a:t> teams</a:t>
          </a:r>
        </a:p>
      </dgm:t>
    </dgm:pt>
    <dgm:pt modelId="{D88340BE-11B4-4051-955D-5182E319D533}" type="parTrans" cxnId="{76A12F49-2A0B-4850-AFA2-0BA50BEC1066}">
      <dgm:prSet/>
      <dgm:spPr/>
      <dgm:t>
        <a:bodyPr/>
        <a:lstStyle/>
        <a:p>
          <a:endParaRPr lang="fr-FR"/>
        </a:p>
      </dgm:t>
    </dgm:pt>
    <dgm:pt modelId="{448E6020-DFFA-4EC6-B293-DCC029695C3E}" type="sibTrans" cxnId="{76A12F49-2A0B-4850-AFA2-0BA50BEC1066}">
      <dgm:prSet/>
      <dgm:spPr/>
      <dgm:t>
        <a:bodyPr/>
        <a:lstStyle/>
        <a:p>
          <a:endParaRPr lang="fr-FR"/>
        </a:p>
      </dgm:t>
    </dgm:pt>
    <dgm:pt modelId="{9BAA138A-27B0-4FAB-94F0-9023C3886E14}" type="pres">
      <dgm:prSet presAssocID="{BCBC95FB-B643-40A8-AA75-C56AC5638A6B}" presName="Name0" presStyleCnt="0">
        <dgm:presLayoutVars>
          <dgm:dir/>
          <dgm:animLvl val="lvl"/>
          <dgm:resizeHandles val="exact"/>
        </dgm:presLayoutVars>
      </dgm:prSet>
      <dgm:spPr/>
    </dgm:pt>
    <dgm:pt modelId="{DE574A21-59E0-43DA-A121-CBACD691AF5B}" type="pres">
      <dgm:prSet presAssocID="{8BCAFA58-A48C-4F35-AB2A-CABE2CFF3842}" presName="parTxOnly" presStyleLbl="node1" presStyleIdx="0" presStyleCnt="3" custScaleY="102083">
        <dgm:presLayoutVars>
          <dgm:chMax val="0"/>
          <dgm:chPref val="0"/>
          <dgm:bulletEnabled val="1"/>
        </dgm:presLayoutVars>
      </dgm:prSet>
      <dgm:spPr/>
    </dgm:pt>
    <dgm:pt modelId="{ED359869-83B5-4D76-94B6-F125A1629DD0}" type="pres">
      <dgm:prSet presAssocID="{D6A69FD0-A0C8-4A0F-83C5-1C6705F22326}" presName="parTxOnlySpace" presStyleCnt="0"/>
      <dgm:spPr/>
    </dgm:pt>
    <dgm:pt modelId="{C4091E18-4F90-4EFB-8D3C-4BF70726FB91}" type="pres">
      <dgm:prSet presAssocID="{C43D0A48-FD24-4865-819F-23855334C2F5}" presName="parTxOnly" presStyleLbl="node1" presStyleIdx="1" presStyleCnt="3" custScaleX="113165">
        <dgm:presLayoutVars>
          <dgm:chMax val="0"/>
          <dgm:chPref val="0"/>
          <dgm:bulletEnabled val="1"/>
        </dgm:presLayoutVars>
      </dgm:prSet>
      <dgm:spPr/>
    </dgm:pt>
    <dgm:pt modelId="{C38270FB-B28D-4466-A68B-16AD2250C677}" type="pres">
      <dgm:prSet presAssocID="{5391DF52-DDE6-42E1-B3AD-214CA0094265}" presName="parTxOnlySpace" presStyleCnt="0"/>
      <dgm:spPr/>
    </dgm:pt>
    <dgm:pt modelId="{4D651436-F9A4-4A5B-B8D7-C275B7978852}" type="pres">
      <dgm:prSet presAssocID="{D7E2E740-BA86-4B48-A3B1-4976C62BD94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852E20B-F7D6-4D14-AFCF-D9A02C0476B9}" type="presOf" srcId="{C43D0A48-FD24-4865-819F-23855334C2F5}" destId="{C4091E18-4F90-4EFB-8D3C-4BF70726FB91}" srcOrd="0" destOrd="0" presId="urn:microsoft.com/office/officeart/2005/8/layout/chevron1"/>
    <dgm:cxn modelId="{8730820D-DBCC-4933-9E3E-B0A40A6618C4}" srcId="{BCBC95FB-B643-40A8-AA75-C56AC5638A6B}" destId="{C43D0A48-FD24-4865-819F-23855334C2F5}" srcOrd="1" destOrd="0" parTransId="{371E14A0-8211-480D-B671-0D59027160C1}" sibTransId="{5391DF52-DDE6-42E1-B3AD-214CA0094265}"/>
    <dgm:cxn modelId="{76A12F49-2A0B-4850-AFA2-0BA50BEC1066}" srcId="{BCBC95FB-B643-40A8-AA75-C56AC5638A6B}" destId="{D7E2E740-BA86-4B48-A3B1-4976C62BD94D}" srcOrd="2" destOrd="0" parTransId="{D88340BE-11B4-4051-955D-5182E319D533}" sibTransId="{448E6020-DFFA-4EC6-B293-DCC029695C3E}"/>
    <dgm:cxn modelId="{F0B3C385-D6C9-4C75-8777-4643CB0D35CB}" type="presOf" srcId="{D7E2E740-BA86-4B48-A3B1-4976C62BD94D}" destId="{4D651436-F9A4-4A5B-B8D7-C275B7978852}" srcOrd="0" destOrd="0" presId="urn:microsoft.com/office/officeart/2005/8/layout/chevron1"/>
    <dgm:cxn modelId="{F7A4AA9F-B00C-45A1-A004-4433E5AFB699}" type="presOf" srcId="{BCBC95FB-B643-40A8-AA75-C56AC5638A6B}" destId="{9BAA138A-27B0-4FAB-94F0-9023C3886E14}" srcOrd="0" destOrd="0" presId="urn:microsoft.com/office/officeart/2005/8/layout/chevron1"/>
    <dgm:cxn modelId="{67365CB4-B486-4BAB-A592-6E3CAD0F66B7}" type="presOf" srcId="{8BCAFA58-A48C-4F35-AB2A-CABE2CFF3842}" destId="{DE574A21-59E0-43DA-A121-CBACD691AF5B}" srcOrd="0" destOrd="0" presId="urn:microsoft.com/office/officeart/2005/8/layout/chevron1"/>
    <dgm:cxn modelId="{14F84CCF-DEB5-40CB-B0CE-5976C0D9678C}" srcId="{BCBC95FB-B643-40A8-AA75-C56AC5638A6B}" destId="{8BCAFA58-A48C-4F35-AB2A-CABE2CFF3842}" srcOrd="0" destOrd="0" parTransId="{6A7E8CBE-8889-4BCC-AA7A-27D73B9BEBA8}" sibTransId="{D6A69FD0-A0C8-4A0F-83C5-1C6705F22326}"/>
    <dgm:cxn modelId="{E3F94930-E7DC-4474-B978-0D986FC29A67}" type="presParOf" srcId="{9BAA138A-27B0-4FAB-94F0-9023C3886E14}" destId="{DE574A21-59E0-43DA-A121-CBACD691AF5B}" srcOrd="0" destOrd="0" presId="urn:microsoft.com/office/officeart/2005/8/layout/chevron1"/>
    <dgm:cxn modelId="{787A0684-3B72-48FC-AFE1-D2BC0ACA33DF}" type="presParOf" srcId="{9BAA138A-27B0-4FAB-94F0-9023C3886E14}" destId="{ED359869-83B5-4D76-94B6-F125A1629DD0}" srcOrd="1" destOrd="0" presId="urn:microsoft.com/office/officeart/2005/8/layout/chevron1"/>
    <dgm:cxn modelId="{CCA8FF16-E641-4D4C-A50C-7CAF3FC19F71}" type="presParOf" srcId="{9BAA138A-27B0-4FAB-94F0-9023C3886E14}" destId="{C4091E18-4F90-4EFB-8D3C-4BF70726FB91}" srcOrd="2" destOrd="0" presId="urn:microsoft.com/office/officeart/2005/8/layout/chevron1"/>
    <dgm:cxn modelId="{336B1022-8C11-48E3-9E8C-9D93009A0EE0}" type="presParOf" srcId="{9BAA138A-27B0-4FAB-94F0-9023C3886E14}" destId="{C38270FB-B28D-4466-A68B-16AD2250C677}" srcOrd="3" destOrd="0" presId="urn:microsoft.com/office/officeart/2005/8/layout/chevron1"/>
    <dgm:cxn modelId="{68F742DA-D412-4016-9CDF-E98ABA150F87}" type="presParOf" srcId="{9BAA138A-27B0-4FAB-94F0-9023C3886E14}" destId="{4D651436-F9A4-4A5B-B8D7-C275B797885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BC95FB-B643-40A8-AA75-C56AC5638A6B}" type="doc">
      <dgm:prSet loTypeId="urn:microsoft.com/office/officeart/2005/8/layout/chevron1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fr-FR"/>
        </a:p>
      </dgm:t>
    </dgm:pt>
    <dgm:pt modelId="{8BCAFA58-A48C-4F35-AB2A-CABE2CFF3842}">
      <dgm:prSet phldrT="[Texte]" custT="1"/>
      <dgm:spPr>
        <a:solidFill>
          <a:schemeClr val="accent3"/>
        </a:solidFill>
        <a:ln>
          <a:solidFill>
            <a:srgbClr val="FFFFFF"/>
          </a:solidFill>
        </a:ln>
      </dgm:spPr>
      <dgm:t>
        <a:bodyPr/>
        <a:lstStyle/>
        <a:p>
          <a:r>
            <a:rPr lang="fr-FR" sz="1400" dirty="0"/>
            <a:t>Field </a:t>
          </a:r>
          <a:br>
            <a:rPr lang="fr-FR" sz="1400" dirty="0"/>
          </a:br>
          <a:r>
            <a:rPr lang="fr-FR" sz="1400" dirty="0" err="1"/>
            <a:t>Visits</a:t>
          </a:r>
          <a:endParaRPr lang="fr-FR" sz="1400" dirty="0"/>
        </a:p>
      </dgm:t>
    </dgm:pt>
    <dgm:pt modelId="{6A7E8CBE-8889-4BCC-AA7A-27D73B9BEBA8}" type="parTrans" cxnId="{14F84CCF-DEB5-40CB-B0CE-5976C0D9678C}">
      <dgm:prSet/>
      <dgm:spPr/>
      <dgm:t>
        <a:bodyPr/>
        <a:lstStyle/>
        <a:p>
          <a:endParaRPr lang="fr-FR"/>
        </a:p>
      </dgm:t>
    </dgm:pt>
    <dgm:pt modelId="{D6A69FD0-A0C8-4A0F-83C5-1C6705F22326}" type="sibTrans" cxnId="{14F84CCF-DEB5-40CB-B0CE-5976C0D9678C}">
      <dgm:prSet/>
      <dgm:spPr/>
      <dgm:t>
        <a:bodyPr/>
        <a:lstStyle/>
        <a:p>
          <a:endParaRPr lang="fr-FR"/>
        </a:p>
      </dgm:t>
    </dgm:pt>
    <dgm:pt modelId="{C43D0A48-FD24-4865-819F-23855334C2F5}">
      <dgm:prSet phldrT="[Texte]" custT="1"/>
      <dgm:spPr>
        <a:solidFill>
          <a:schemeClr val="accent4"/>
        </a:solidFill>
        <a:ln>
          <a:solidFill>
            <a:srgbClr val="FFFFFF"/>
          </a:solidFill>
        </a:ln>
      </dgm:spPr>
      <dgm:t>
        <a:bodyPr/>
        <a:lstStyle/>
        <a:p>
          <a:r>
            <a:rPr lang="fr-FR" sz="1400" dirty="0" err="1"/>
            <a:t>Results</a:t>
          </a:r>
          <a:r>
            <a:rPr lang="fr-FR" sz="1400" dirty="0"/>
            <a:t> </a:t>
          </a:r>
          <a:r>
            <a:rPr lang="fr-FR" sz="1400" dirty="0" err="1"/>
            <a:t>review</a:t>
          </a:r>
          <a:r>
            <a:rPr lang="fr-FR" sz="1400" dirty="0"/>
            <a:t> and sharing</a:t>
          </a:r>
        </a:p>
      </dgm:t>
    </dgm:pt>
    <dgm:pt modelId="{371E14A0-8211-480D-B671-0D59027160C1}" type="parTrans" cxnId="{8730820D-DBCC-4933-9E3E-B0A40A6618C4}">
      <dgm:prSet/>
      <dgm:spPr/>
      <dgm:t>
        <a:bodyPr/>
        <a:lstStyle/>
        <a:p>
          <a:endParaRPr lang="fr-FR"/>
        </a:p>
      </dgm:t>
    </dgm:pt>
    <dgm:pt modelId="{5391DF52-DDE6-42E1-B3AD-214CA0094265}" type="sibTrans" cxnId="{8730820D-DBCC-4933-9E3E-B0A40A6618C4}">
      <dgm:prSet/>
      <dgm:spPr/>
      <dgm:t>
        <a:bodyPr/>
        <a:lstStyle/>
        <a:p>
          <a:endParaRPr lang="fr-FR"/>
        </a:p>
      </dgm:t>
    </dgm:pt>
    <dgm:pt modelId="{D7E2E740-BA86-4B48-A3B1-4976C62BD94D}">
      <dgm:prSet phldrT="[Texte]" custT="1"/>
      <dgm:spPr>
        <a:solidFill>
          <a:schemeClr val="accent5"/>
        </a:solidFill>
        <a:ln>
          <a:solidFill>
            <a:srgbClr val="FFFFFF"/>
          </a:solidFill>
        </a:ln>
      </dgm:spPr>
      <dgm:t>
        <a:bodyPr/>
        <a:lstStyle/>
        <a:p>
          <a:r>
            <a:rPr lang="fr-FR" sz="1400" dirty="0"/>
            <a:t>Action</a:t>
          </a:r>
          <a:br>
            <a:rPr lang="fr-FR" sz="1400" dirty="0"/>
          </a:br>
          <a:r>
            <a:rPr lang="fr-FR" sz="1400" dirty="0"/>
            <a:t>Plan</a:t>
          </a:r>
        </a:p>
      </dgm:t>
    </dgm:pt>
    <dgm:pt modelId="{D88340BE-11B4-4051-955D-5182E319D533}" type="parTrans" cxnId="{76A12F49-2A0B-4850-AFA2-0BA50BEC1066}">
      <dgm:prSet/>
      <dgm:spPr/>
      <dgm:t>
        <a:bodyPr/>
        <a:lstStyle/>
        <a:p>
          <a:endParaRPr lang="fr-FR"/>
        </a:p>
      </dgm:t>
    </dgm:pt>
    <dgm:pt modelId="{448E6020-DFFA-4EC6-B293-DCC029695C3E}" type="sibTrans" cxnId="{76A12F49-2A0B-4850-AFA2-0BA50BEC1066}">
      <dgm:prSet/>
      <dgm:spPr/>
      <dgm:t>
        <a:bodyPr/>
        <a:lstStyle/>
        <a:p>
          <a:endParaRPr lang="fr-FR"/>
        </a:p>
      </dgm:t>
    </dgm:pt>
    <dgm:pt modelId="{9BAA138A-27B0-4FAB-94F0-9023C3886E14}" type="pres">
      <dgm:prSet presAssocID="{BCBC95FB-B643-40A8-AA75-C56AC5638A6B}" presName="Name0" presStyleCnt="0">
        <dgm:presLayoutVars>
          <dgm:dir/>
          <dgm:animLvl val="lvl"/>
          <dgm:resizeHandles val="exact"/>
        </dgm:presLayoutVars>
      </dgm:prSet>
      <dgm:spPr/>
    </dgm:pt>
    <dgm:pt modelId="{DE574A21-59E0-43DA-A121-CBACD691AF5B}" type="pres">
      <dgm:prSet presAssocID="{8BCAFA58-A48C-4F35-AB2A-CABE2CFF384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D359869-83B5-4D76-94B6-F125A1629DD0}" type="pres">
      <dgm:prSet presAssocID="{D6A69FD0-A0C8-4A0F-83C5-1C6705F22326}" presName="parTxOnlySpace" presStyleCnt="0"/>
      <dgm:spPr/>
    </dgm:pt>
    <dgm:pt modelId="{C4091E18-4F90-4EFB-8D3C-4BF70726FB91}" type="pres">
      <dgm:prSet presAssocID="{C43D0A48-FD24-4865-819F-23855334C2F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38270FB-B28D-4466-A68B-16AD2250C677}" type="pres">
      <dgm:prSet presAssocID="{5391DF52-DDE6-42E1-B3AD-214CA0094265}" presName="parTxOnlySpace" presStyleCnt="0"/>
      <dgm:spPr/>
    </dgm:pt>
    <dgm:pt modelId="{4D651436-F9A4-4A5B-B8D7-C275B7978852}" type="pres">
      <dgm:prSet presAssocID="{D7E2E740-BA86-4B48-A3B1-4976C62BD94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852E20B-F7D6-4D14-AFCF-D9A02C0476B9}" type="presOf" srcId="{C43D0A48-FD24-4865-819F-23855334C2F5}" destId="{C4091E18-4F90-4EFB-8D3C-4BF70726FB91}" srcOrd="0" destOrd="0" presId="urn:microsoft.com/office/officeart/2005/8/layout/chevron1"/>
    <dgm:cxn modelId="{8730820D-DBCC-4933-9E3E-B0A40A6618C4}" srcId="{BCBC95FB-B643-40A8-AA75-C56AC5638A6B}" destId="{C43D0A48-FD24-4865-819F-23855334C2F5}" srcOrd="1" destOrd="0" parTransId="{371E14A0-8211-480D-B671-0D59027160C1}" sibTransId="{5391DF52-DDE6-42E1-B3AD-214CA0094265}"/>
    <dgm:cxn modelId="{76A12F49-2A0B-4850-AFA2-0BA50BEC1066}" srcId="{BCBC95FB-B643-40A8-AA75-C56AC5638A6B}" destId="{D7E2E740-BA86-4B48-A3B1-4976C62BD94D}" srcOrd="2" destOrd="0" parTransId="{D88340BE-11B4-4051-955D-5182E319D533}" sibTransId="{448E6020-DFFA-4EC6-B293-DCC029695C3E}"/>
    <dgm:cxn modelId="{F0B3C385-D6C9-4C75-8777-4643CB0D35CB}" type="presOf" srcId="{D7E2E740-BA86-4B48-A3B1-4976C62BD94D}" destId="{4D651436-F9A4-4A5B-B8D7-C275B7978852}" srcOrd="0" destOrd="0" presId="urn:microsoft.com/office/officeart/2005/8/layout/chevron1"/>
    <dgm:cxn modelId="{F7A4AA9F-B00C-45A1-A004-4433E5AFB699}" type="presOf" srcId="{BCBC95FB-B643-40A8-AA75-C56AC5638A6B}" destId="{9BAA138A-27B0-4FAB-94F0-9023C3886E14}" srcOrd="0" destOrd="0" presId="urn:microsoft.com/office/officeart/2005/8/layout/chevron1"/>
    <dgm:cxn modelId="{67365CB4-B486-4BAB-A592-6E3CAD0F66B7}" type="presOf" srcId="{8BCAFA58-A48C-4F35-AB2A-CABE2CFF3842}" destId="{DE574A21-59E0-43DA-A121-CBACD691AF5B}" srcOrd="0" destOrd="0" presId="urn:microsoft.com/office/officeart/2005/8/layout/chevron1"/>
    <dgm:cxn modelId="{14F84CCF-DEB5-40CB-B0CE-5976C0D9678C}" srcId="{BCBC95FB-B643-40A8-AA75-C56AC5638A6B}" destId="{8BCAFA58-A48C-4F35-AB2A-CABE2CFF3842}" srcOrd="0" destOrd="0" parTransId="{6A7E8CBE-8889-4BCC-AA7A-27D73B9BEBA8}" sibTransId="{D6A69FD0-A0C8-4A0F-83C5-1C6705F22326}"/>
    <dgm:cxn modelId="{E3F94930-E7DC-4474-B978-0D986FC29A67}" type="presParOf" srcId="{9BAA138A-27B0-4FAB-94F0-9023C3886E14}" destId="{DE574A21-59E0-43DA-A121-CBACD691AF5B}" srcOrd="0" destOrd="0" presId="urn:microsoft.com/office/officeart/2005/8/layout/chevron1"/>
    <dgm:cxn modelId="{787A0684-3B72-48FC-AFE1-D2BC0ACA33DF}" type="presParOf" srcId="{9BAA138A-27B0-4FAB-94F0-9023C3886E14}" destId="{ED359869-83B5-4D76-94B6-F125A1629DD0}" srcOrd="1" destOrd="0" presId="urn:microsoft.com/office/officeart/2005/8/layout/chevron1"/>
    <dgm:cxn modelId="{CCA8FF16-E641-4D4C-A50C-7CAF3FC19F71}" type="presParOf" srcId="{9BAA138A-27B0-4FAB-94F0-9023C3886E14}" destId="{C4091E18-4F90-4EFB-8D3C-4BF70726FB91}" srcOrd="2" destOrd="0" presId="urn:microsoft.com/office/officeart/2005/8/layout/chevron1"/>
    <dgm:cxn modelId="{336B1022-8C11-48E3-9E8C-9D93009A0EE0}" type="presParOf" srcId="{9BAA138A-27B0-4FAB-94F0-9023C3886E14}" destId="{C38270FB-B28D-4466-A68B-16AD2250C677}" srcOrd="3" destOrd="0" presId="urn:microsoft.com/office/officeart/2005/8/layout/chevron1"/>
    <dgm:cxn modelId="{68F742DA-D412-4016-9CDF-E98ABA150F87}" type="presParOf" srcId="{9BAA138A-27B0-4FAB-94F0-9023C3886E14}" destId="{4D651436-F9A4-4A5B-B8D7-C275B797885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74A21-59E0-43DA-A121-CBACD691AF5B}">
      <dsp:nvSpPr>
        <dsp:cNvPr id="0" name=""/>
        <dsp:cNvSpPr/>
      </dsp:nvSpPr>
      <dsp:spPr>
        <a:xfrm>
          <a:off x="2352" y="1588989"/>
          <a:ext cx="1922223" cy="7849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/>
            <a:t>Assessment</a:t>
          </a:r>
          <a:r>
            <a:rPr lang="fr-FR" sz="1400" kern="1200" dirty="0"/>
            <a:t> </a:t>
          </a:r>
          <a:r>
            <a:rPr lang="fr-FR" sz="1400" kern="1200" dirty="0" err="1"/>
            <a:t>Preparation</a:t>
          </a:r>
          <a:endParaRPr lang="fr-FR" sz="1400" kern="1200" dirty="0"/>
        </a:p>
      </dsp:txBody>
      <dsp:txXfrm>
        <a:off x="394805" y="1588989"/>
        <a:ext cx="1137318" cy="784905"/>
      </dsp:txXfrm>
    </dsp:sp>
    <dsp:sp modelId="{C4091E18-4F90-4EFB-8D3C-4BF70726FB91}">
      <dsp:nvSpPr>
        <dsp:cNvPr id="0" name=""/>
        <dsp:cNvSpPr/>
      </dsp:nvSpPr>
      <dsp:spPr>
        <a:xfrm>
          <a:off x="1732353" y="1596997"/>
          <a:ext cx="2175284" cy="768889"/>
        </a:xfrm>
        <a:prstGeom prst="chevron">
          <a:avLst/>
        </a:prstGeom>
        <a:solidFill>
          <a:schemeClr val="tx2"/>
        </a:solidFill>
        <a:ln w="12700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/>
            <a:t>Introductory</a:t>
          </a:r>
          <a:r>
            <a:rPr lang="fr-FR" sz="1400" kern="1200" dirty="0"/>
            <a:t> Workshop</a:t>
          </a:r>
        </a:p>
      </dsp:txBody>
      <dsp:txXfrm>
        <a:off x="2116798" y="1596997"/>
        <a:ext cx="1406395" cy="768889"/>
      </dsp:txXfrm>
    </dsp:sp>
    <dsp:sp modelId="{4D651436-F9A4-4A5B-B8D7-C275B7978852}">
      <dsp:nvSpPr>
        <dsp:cNvPr id="0" name=""/>
        <dsp:cNvSpPr/>
      </dsp:nvSpPr>
      <dsp:spPr>
        <a:xfrm>
          <a:off x="3715415" y="1596997"/>
          <a:ext cx="1922223" cy="768889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Interviews </a:t>
          </a:r>
          <a:r>
            <a:rPr lang="fr-FR" sz="1400" kern="1200" dirty="0" err="1"/>
            <a:t>with</a:t>
          </a:r>
          <a:r>
            <a:rPr lang="fr-FR" sz="1400" kern="1200" dirty="0"/>
            <a:t> teams</a:t>
          </a:r>
        </a:p>
      </dsp:txBody>
      <dsp:txXfrm>
        <a:off x="4099860" y="1596997"/>
        <a:ext cx="1153334" cy="7688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74A21-59E0-43DA-A121-CBACD691AF5B}">
      <dsp:nvSpPr>
        <dsp:cNvPr id="0" name=""/>
        <dsp:cNvSpPr/>
      </dsp:nvSpPr>
      <dsp:spPr>
        <a:xfrm>
          <a:off x="1598" y="1508202"/>
          <a:ext cx="1946947" cy="778779"/>
        </a:xfrm>
        <a:prstGeom prst="chevron">
          <a:avLst/>
        </a:prstGeom>
        <a:solidFill>
          <a:schemeClr val="accent3"/>
        </a:solidFill>
        <a:ln w="12700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Field </a:t>
          </a:r>
          <a:br>
            <a:rPr lang="fr-FR" sz="1400" kern="1200" dirty="0"/>
          </a:br>
          <a:r>
            <a:rPr lang="fr-FR" sz="1400" kern="1200" dirty="0" err="1"/>
            <a:t>Visits</a:t>
          </a:r>
          <a:endParaRPr lang="fr-FR" sz="1400" kern="1200" dirty="0"/>
        </a:p>
      </dsp:txBody>
      <dsp:txXfrm>
        <a:off x="390988" y="1508202"/>
        <a:ext cx="1168168" cy="778779"/>
      </dsp:txXfrm>
    </dsp:sp>
    <dsp:sp modelId="{C4091E18-4F90-4EFB-8D3C-4BF70726FB91}">
      <dsp:nvSpPr>
        <dsp:cNvPr id="0" name=""/>
        <dsp:cNvSpPr/>
      </dsp:nvSpPr>
      <dsp:spPr>
        <a:xfrm>
          <a:off x="1753851" y="1508202"/>
          <a:ext cx="1946947" cy="77877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/>
            <a:t>Results</a:t>
          </a:r>
          <a:r>
            <a:rPr lang="fr-FR" sz="1400" kern="1200" dirty="0"/>
            <a:t> </a:t>
          </a:r>
          <a:r>
            <a:rPr lang="fr-FR" sz="1400" kern="1200" dirty="0" err="1"/>
            <a:t>review</a:t>
          </a:r>
          <a:r>
            <a:rPr lang="fr-FR" sz="1400" kern="1200" dirty="0"/>
            <a:t> and sharing</a:t>
          </a:r>
        </a:p>
      </dsp:txBody>
      <dsp:txXfrm>
        <a:off x="2143241" y="1508202"/>
        <a:ext cx="1168168" cy="778779"/>
      </dsp:txXfrm>
    </dsp:sp>
    <dsp:sp modelId="{4D651436-F9A4-4A5B-B8D7-C275B7978852}">
      <dsp:nvSpPr>
        <dsp:cNvPr id="0" name=""/>
        <dsp:cNvSpPr/>
      </dsp:nvSpPr>
      <dsp:spPr>
        <a:xfrm>
          <a:off x="3506104" y="1508202"/>
          <a:ext cx="1946947" cy="778779"/>
        </a:xfrm>
        <a:prstGeom prst="chevron">
          <a:avLst/>
        </a:prstGeom>
        <a:solidFill>
          <a:schemeClr val="accent5"/>
        </a:solidFill>
        <a:ln w="12700" cap="flat" cmpd="sng" algn="ctr">
          <a:solidFill>
            <a:srgbClr val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Action</a:t>
          </a:r>
          <a:br>
            <a:rPr lang="fr-FR" sz="1400" kern="1200" dirty="0"/>
          </a:br>
          <a:r>
            <a:rPr lang="fr-FR" sz="1400" kern="1200" dirty="0"/>
            <a:t>Plan</a:t>
          </a:r>
        </a:p>
      </dsp:txBody>
      <dsp:txXfrm>
        <a:off x="3895494" y="1508202"/>
        <a:ext cx="1168168" cy="778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932C4-580E-4C0B-80F3-295B409B07BE}" type="datetimeFigureOut">
              <a:rPr lang="fr-FR" smtClean="0"/>
              <a:pPr/>
              <a:t>01/09/2026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E9860-0B9D-4DA3-AC4A-387ED2FE3E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941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8749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63076-E2CE-B9FB-2321-FC0F308AA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24D8A62-6BEB-5A09-CF41-1E63F2AD5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04D47A8-65A1-0E6E-DA9E-DE8C8B78BF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1A1734-CFDC-6603-CD0D-F0969D02BF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5900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00D31-5418-1B93-EA0A-2B1B25A1A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B6C77FD-C6B0-8784-F887-8126D8FD37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DB5BF6B-5824-151A-6398-B306BEA10F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F7FEA7-EE6D-7351-2A0A-9934EC688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682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2719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6733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3306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E1D6C-175E-AC71-28D4-1792B99EE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8C92500-7165-692F-617A-1D5B116B8D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F62E89B-5C55-51E6-56AE-B72DA16978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D6A652F-0B96-A60E-7DD2-6153C6604A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2618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1098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70013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72186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492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942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326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5692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94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534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684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725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E9860-0B9D-4DA3-AC4A-387ED2FE3EA2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889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DA5683-1428-0C88-4677-E7CFF2B51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EC876F-7D7C-61CF-E963-AD76AFBD0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3E3171-4266-9A9E-52BE-E78621603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43A3-A72A-4F6B-AD9C-8B224DC456E3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25285B-28C2-0634-1BCB-C1B897466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9E4E18-A9F8-1980-5D8A-1AF9A1E62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107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03E907-4CD8-50F5-025C-B5FF30A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11CA5D1-49EF-26BD-508E-5F63BE06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1F0DEB-9FD6-5F06-56C4-6DF673676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551C-27F4-4230-ABE3-1BEB0759CD2B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AB5541-D454-5440-3D7E-F222A6045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F99B82-BFCD-A028-BFE5-92E424B0C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1962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8BBACE9-E847-6A62-5E8B-6920D42CD2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466A9D2-0FEA-F688-C020-0BF3BA1857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DF00F7-289E-5398-D018-D50C8CFB3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8D8E-5EEC-4020-BD53-F355133208CF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D6836C-E235-ECDE-EA5C-1A67AF70B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D21ACE-CDD4-6EC0-0B2B-BF69A2641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0918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74D67-36AC-64F1-E6D8-50C1E2A26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FC1AC6-A2C8-2428-62E0-2F677DE08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307C5E-CC72-CE4E-D41D-7DDCDB8DD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A9EC-3EF6-4E8C-BB93-C76B412D04E7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6E6F3C-9736-9DE5-3E89-ECD16E056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2951C5-41B7-A8B9-1741-5525C7D41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82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5494D4-EDCD-CD55-2E8A-5DF36B49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CDDDEF-0FC2-9742-5E6A-E107DC276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AC134A-CC83-7CFD-0734-3B93ED281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65272-C716-480E-B3EE-66FC7840A279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BDBC1D-6A6A-6421-838A-BDF5CC3AA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34C8BE-5C08-6113-8851-68EBF9F60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19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68DEB5-3041-7B91-70EC-5BA999844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65FE5A-3256-6E20-8241-7F8E815B8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E7B00D-F477-D341-C8D5-5ADADB8284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13B1C96-34D8-7542-B464-1E4515B39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21BE-9605-4429-857D-E090513688B0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E3931E-6D5B-7D8B-5CE9-639427EF7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F60F5-73B5-3F9B-2392-3C61DD70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6465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26B4FA-8823-B4FE-4D16-7C3C79A10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1E8A5D-7731-E274-D1CA-026C1D693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8C8DAE0-456E-A567-DB01-4CFDFBCE7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E396636-92C9-9E40-3709-F3FE9AB7E3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3FE21F3-155E-4890-459C-FBA30A1F96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757950-2DB8-D8BB-72D8-6FCFE3311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A602-15A1-4806-9D1C-71E74B82D4C6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E96C153-A96E-4EBA-14C9-D5BBF9CD7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A8FA5F8-C136-5F26-CAFC-A24EAFFC9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48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C06089-218C-C5D1-1490-67D81A98B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336BBC-764F-48B6-B5B9-2AFEF885A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01EC-80BC-4981-BD36-632D1DC476A4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3898879-2C35-69A2-B7E4-123FA454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0E22E32-4089-0C78-99D5-7EBF2B9B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1689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3D6435F-C251-01AE-1217-C4CC5C3D6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33A59-0D12-4483-9981-FF10FCE0BF3E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C4C6715-745D-A6CA-5986-CDC85FDA0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4272A7-5590-86C8-521D-916359E03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443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A5AC7B-DA6C-2909-6DA6-E80B56864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380702-1BAE-E0D1-045E-E1832E44F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CED69A-8EE8-2DCD-69D4-2EFE55A56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8AA3322-8E68-809B-46B4-967D47D44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3AA3A-C086-4FBD-AFF3-8D2A70B4EC46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BD5F82-1D73-1AB8-C0F2-A1FE91E17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59A696-C825-5CF2-5CBE-E16AB7B58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7395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3A0931-C0FF-586B-C74B-C4898C824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D7588C7-15C2-F74E-33A4-3FC5AE3BFA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5AD48E-65F6-4476-9ABD-EDBB9A7B38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CABC898-9CD3-02FA-37B5-08F7C6528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98AD-D611-4932-9E23-0B2CF297E185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BBAE148-1671-ED58-25EE-40D9E23F3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ED91BA8-31E9-EF22-B3FF-137A1A62B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402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F64BB56-0CEA-AC39-4681-8F5EB3CC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3DEA30-B919-444E-EEAB-0E7D1C548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04EFB4-1D52-D586-AD01-D2C01CC805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BE1FB-5C15-40AB-8731-99B4F872C777}" type="datetime1">
              <a:rPr lang="fr-FR" smtClean="0"/>
              <a:pPr/>
              <a:t>01/09/2026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5993FA-EE2B-CFE7-AACF-A82FC5497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1EFAD4-B841-8E99-6E65-D71F05CD1B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880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B05DC-A0B4-4A2B-BDBC-1C0E72D37786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32CC0C-E21A-E62C-947B-DA235D01675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/>
          <a:stretch>
            <a:fillRect/>
          </a:stretch>
        </p:blipFill>
        <p:spPr>
          <a:xfrm>
            <a:off x="10311384" y="6307834"/>
            <a:ext cx="1880616" cy="5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9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400" kern="1200">
          <a:solidFill>
            <a:schemeClr val="tx1"/>
          </a:solidFill>
          <a:latin typeface="Work San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ork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ork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ork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ork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ork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dhsustainabletrade.com/farmfit-fund/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s://en.spi-online.org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en.spi-online.org/news/view/raf-project" TargetMode="External"/><Relationship Id="rId3" Type="http://schemas.openxmlformats.org/officeDocument/2006/relationships/hyperlink" Target="https://spi-online.org/actualite/evaluation-investissement-agricole" TargetMode="External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spi-online.org/news/view/assessment-tool-agribusinesses" TargetMode="External"/><Relationship Id="rId11" Type="http://schemas.openxmlformats.org/officeDocument/2006/relationships/hyperlink" Target="https://cerise-sptf.org/agriculture-food/" TargetMode="External"/><Relationship Id="rId5" Type="http://schemas.openxmlformats.org/officeDocument/2006/relationships/image" Target="../media/image11.jpg"/><Relationship Id="rId10" Type="http://schemas.openxmlformats.org/officeDocument/2006/relationships/hyperlink" Target="https://spi-online.org/actualite/idh-outil-agri-cp" TargetMode="External"/><Relationship Id="rId4" Type="http://schemas.openxmlformats.org/officeDocument/2006/relationships/hyperlink" Target="https://en.spi-online.org/news/view/idh-agri-cp-tool-narrative" TargetMode="External"/><Relationship Id="rId9" Type="http://schemas.openxmlformats.org/officeDocument/2006/relationships/image" Target="../media/image3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www.linkedin.com/in/maxence-soulet/overlay/Position/2621248458/treasury/?profileId=ACoAAC0Jd4UBbNQBFdlZk_NtdIP_XTVK9K4SCc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73F29AD-053C-F7F9-9F26-98A53BF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EE5D1AF-F5AB-3724-4DAB-B63820BA0F50}"/>
              </a:ext>
            </a:extLst>
          </p:cNvPr>
          <p:cNvSpPr txBox="1">
            <a:spLocks/>
          </p:cNvSpPr>
          <p:nvPr/>
        </p:nvSpPr>
        <p:spPr>
          <a:xfrm>
            <a:off x="814735" y="1834345"/>
            <a:ext cx="7508507" cy="2432071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Agri CP Tool</a:t>
            </a:r>
            <a:b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</a:b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Client Protection Standards for the Agricultural </a:t>
            </a: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Sector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D248807-7BDF-D378-4F61-5A6EC58DE0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" y="463574"/>
            <a:ext cx="3967035" cy="826676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18FB86E4-FFBD-1F01-1F5B-50C6233F785B}"/>
              </a:ext>
            </a:extLst>
          </p:cNvPr>
          <p:cNvSpPr txBox="1">
            <a:spLocks/>
          </p:cNvSpPr>
          <p:nvPr/>
        </p:nvSpPr>
        <p:spPr>
          <a:xfrm>
            <a:off x="814735" y="5541264"/>
            <a:ext cx="7508507" cy="99764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i="1" dirty="0">
                <a:solidFill>
                  <a:schemeClr val="tx1"/>
                </a:solidFill>
                <a:latin typeface="Work Sans" panose="00000500000000000000" pitchFamily="50" charset="0"/>
              </a:rPr>
              <a:t>Agri CP Tool evaluation presentation</a:t>
            </a:r>
            <a:br>
              <a:rPr lang="en-US" sz="2000" i="1" dirty="0">
                <a:solidFill>
                  <a:schemeClr val="tx1"/>
                </a:solidFill>
                <a:latin typeface="Work Sans" panose="00000500000000000000" pitchFamily="50" charset="0"/>
              </a:rPr>
            </a:br>
            <a:r>
              <a:rPr lang="en-US" sz="2000" i="1" dirty="0">
                <a:solidFill>
                  <a:schemeClr val="tx1"/>
                </a:solidFill>
                <a:latin typeface="Work Sans" panose="00000500000000000000" pitchFamily="50" charset="0"/>
              </a:rPr>
              <a:t>[Date – by Name]</a:t>
            </a:r>
            <a:br>
              <a:rPr lang="en-US" sz="2000" i="1" dirty="0">
                <a:solidFill>
                  <a:schemeClr val="tx1"/>
                </a:solidFill>
                <a:latin typeface="Work Sans" panose="00000500000000000000" pitchFamily="50" charset="0"/>
              </a:rPr>
            </a:br>
            <a:r>
              <a:rPr lang="en-US" sz="2000" i="1" dirty="0">
                <a:solidFill>
                  <a:schemeClr val="tx1"/>
                </a:solidFill>
                <a:latin typeface="Work Sans" panose="00000500000000000000" pitchFamily="50" charset="0"/>
              </a:rPr>
              <a:t>[</a:t>
            </a:r>
            <a:r>
              <a:rPr lang="en-US" sz="2000" b="1" i="1" dirty="0">
                <a:solidFill>
                  <a:schemeClr val="tx1"/>
                </a:solidFill>
                <a:latin typeface="Work Sans" panose="00000500000000000000" pitchFamily="50" charset="0"/>
              </a:rPr>
              <a:t>Version: August 2026</a:t>
            </a:r>
            <a:r>
              <a:rPr lang="en-US" sz="2000" i="1" dirty="0">
                <a:solidFill>
                  <a:schemeClr val="tx1"/>
                </a:solidFill>
                <a:latin typeface="Work Sans" panose="00000500000000000000" pitchFamily="50" charset="0"/>
              </a:rPr>
              <a:t>. Draft version, under development]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9739A8E-D90E-949C-1CE2-D8C73152E428}"/>
              </a:ext>
            </a:extLst>
          </p:cNvPr>
          <p:cNvSpPr txBox="1">
            <a:spLocks/>
          </p:cNvSpPr>
          <p:nvPr/>
        </p:nvSpPr>
        <p:spPr>
          <a:xfrm>
            <a:off x="814735" y="4390390"/>
            <a:ext cx="7508507" cy="73215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i="1" dirty="0">
                <a:solidFill>
                  <a:schemeClr val="tx1"/>
                </a:solidFill>
                <a:latin typeface="Work Sans" panose="00000500000000000000" pitchFamily="50" charset="0"/>
              </a:rPr>
              <a:t>[Organization name – Country]</a:t>
            </a:r>
            <a:endParaRPr lang="en-US" sz="2400" i="1" dirty="0">
              <a:solidFill>
                <a:schemeClr val="tx1"/>
              </a:solidFill>
              <a:latin typeface="Work Sans" panose="00000500000000000000" pitchFamily="50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9FD2BD-9980-D8E2-9DB1-235910A8AE53}"/>
              </a:ext>
            </a:extLst>
          </p:cNvPr>
          <p:cNvSpPr txBox="1"/>
          <p:nvPr/>
        </p:nvSpPr>
        <p:spPr>
          <a:xfrm>
            <a:off x="5769428" y="565423"/>
            <a:ext cx="2103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[</a:t>
            </a:r>
            <a:r>
              <a:rPr lang="fr-FR" dirty="0" err="1"/>
              <a:t>Organization</a:t>
            </a:r>
            <a:r>
              <a:rPr lang="fr-FR" dirty="0"/>
              <a:t> / </a:t>
            </a:r>
            <a:r>
              <a:rPr lang="fr-FR" dirty="0" err="1"/>
              <a:t>assessor</a:t>
            </a:r>
            <a:r>
              <a:rPr lang="fr-FR" dirty="0"/>
              <a:t> logos]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AD3E94-75C9-084C-45D7-46C8F8AE9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4620" y="200025"/>
            <a:ext cx="4437380" cy="6657975"/>
          </a:xfrm>
          <a:prstGeom prst="rect">
            <a:avLst/>
          </a:prstGeom>
        </p:spPr>
      </p:pic>
      <p:sp>
        <p:nvSpPr>
          <p:cNvPr id="10" name="Zone de texte 67">
            <a:extLst>
              <a:ext uri="{FF2B5EF4-FFF2-40B4-BE49-F238E27FC236}">
                <a16:creationId xmlns:a16="http://schemas.microsoft.com/office/drawing/2014/main" id="{7BB5D41F-4CB0-C451-23E6-C93695C7BFE2}"/>
              </a:ext>
            </a:extLst>
          </p:cNvPr>
          <p:cNvSpPr txBox="1">
            <a:spLocks/>
          </p:cNvSpPr>
          <p:nvPr/>
        </p:nvSpPr>
        <p:spPr>
          <a:xfrm>
            <a:off x="10193565" y="6119812"/>
            <a:ext cx="3060700" cy="4191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1400" b="1">
                <a:solidFill>
                  <a:srgbClr val="F8F8F8"/>
                </a:solidFill>
                <a:effectLst/>
                <a:latin typeface="Work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cerise-sptf.org</a:t>
            </a:r>
            <a:endParaRPr lang="fr-FR" sz="110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146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7EB809-D642-DE28-4F0F-7C4652B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03" y="256260"/>
            <a:ext cx="10325447" cy="835134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tx2"/>
                </a:solidFill>
              </a:rPr>
              <a:t>Agri CP Tool </a:t>
            </a:r>
            <a:r>
              <a:rPr lang="fr-FR" sz="4000" b="1" dirty="0"/>
              <a:t>– how the </a:t>
            </a:r>
            <a:r>
              <a:rPr lang="fr-FR" sz="4000" b="1" dirty="0" err="1"/>
              <a:t>tool</a:t>
            </a:r>
            <a:r>
              <a:rPr lang="fr-FR" sz="4000" b="1" dirty="0"/>
              <a:t> </a:t>
            </a:r>
            <a:r>
              <a:rPr lang="fr-FR" sz="4000" b="1" dirty="0" err="1"/>
              <a:t>was</a:t>
            </a:r>
            <a:r>
              <a:rPr lang="fr-FR" sz="4000" b="1" dirty="0"/>
              <a:t> </a:t>
            </a:r>
            <a:r>
              <a:rPr lang="fr-FR" sz="4000" b="1" dirty="0" err="1"/>
              <a:t>built</a:t>
            </a:r>
            <a:endParaRPr lang="fr-FR" sz="4000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716634-A0E7-0CA7-A1A1-14D705C3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9173" y="3329724"/>
            <a:ext cx="3901684" cy="353337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59EBF-9CF3-EF69-E16B-CED89DA85E30}"/>
              </a:ext>
            </a:extLst>
          </p:cNvPr>
          <p:cNvSpPr txBox="1">
            <a:spLocks/>
          </p:cNvSpPr>
          <p:nvPr/>
        </p:nvSpPr>
        <p:spPr>
          <a:xfrm>
            <a:off x="582303" y="1221671"/>
            <a:ext cx="10444926" cy="10378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  <a:defRPr/>
            </a:pPr>
            <a:r>
              <a:rPr lang="en-US" sz="2000" dirty="0">
                <a:latin typeface="+mn-lt"/>
                <a:ea typeface="Times New Roman" panose="02020603050405020304" pitchFamily="18" charset="0"/>
              </a:rPr>
              <a:t>The Agri CP Tool first builds on the approach of the </a:t>
            </a:r>
            <a:r>
              <a:rPr lang="en-US" sz="2000" b="1" dirty="0">
                <a:latin typeface="+mn-lt"/>
                <a:ea typeface="Times New Roman" panose="02020603050405020304" pitchFamily="18" charset="0"/>
              </a:rPr>
              <a:t>Universal Standards for Social and Environmental Performance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 and especially the </a:t>
            </a:r>
            <a:r>
              <a:rPr lang="en-US" sz="2000" b="1" dirty="0">
                <a:latin typeface="+mn-lt"/>
                <a:ea typeface="Times New Roman" panose="02020603050405020304" pitchFamily="18" charset="0"/>
              </a:rPr>
              <a:t>Client Protection Standards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 and </a:t>
            </a:r>
            <a:r>
              <a:rPr lang="en-US" sz="2000" b="1" dirty="0">
                <a:latin typeface="+mn-lt"/>
                <a:ea typeface="Times New Roman" panose="02020603050405020304" pitchFamily="18" charset="0"/>
              </a:rPr>
              <a:t>SPI tools 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(find out more here), </a:t>
            </a:r>
            <a:r>
              <a:rPr lang="en-US" sz="2000" b="1" dirty="0">
                <a:solidFill>
                  <a:schemeClr val="tx2"/>
                </a:solidFill>
                <a:latin typeface="+mn-lt"/>
                <a:ea typeface="Times New Roman" panose="02020603050405020304" pitchFamily="18" charset="0"/>
              </a:rPr>
              <a:t>key reference standards and tools developed by Cerise+SPTF 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for the inclusive finance sector in client protection.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0BA372A-D571-F2CE-58FF-2DB791CCEE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73" y="2810139"/>
            <a:ext cx="2001791" cy="519585"/>
          </a:xfrm>
          <a:prstGeom prst="rect">
            <a:avLst/>
          </a:prstGeom>
        </p:spPr>
      </p:pic>
      <p:pic>
        <p:nvPicPr>
          <p:cNvPr id="20" name="Image 19" descr="Une image contenant Graphique, graphisme, Police, texte&#10;&#10;Le contenu généré par l’IA peut être incorrect.">
            <a:extLst>
              <a:ext uri="{FF2B5EF4-FFF2-40B4-BE49-F238E27FC236}">
                <a16:creationId xmlns:a16="http://schemas.microsoft.com/office/drawing/2014/main" id="{83FDE490-BF56-0EEA-7FA3-96ACC3BAE5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599" y="4841344"/>
            <a:ext cx="3396755" cy="1263864"/>
          </a:xfrm>
          <a:prstGeom prst="rect">
            <a:avLst/>
          </a:prstGeom>
        </p:spPr>
      </p:pic>
      <p:sp>
        <p:nvSpPr>
          <p:cNvPr id="22" name="Freeform 8">
            <a:extLst>
              <a:ext uri="{FF2B5EF4-FFF2-40B4-BE49-F238E27FC236}">
                <a16:creationId xmlns:a16="http://schemas.microsoft.com/office/drawing/2014/main" id="{5EE39D25-1050-D70A-797D-9AFA3AE1E1D4}"/>
              </a:ext>
            </a:extLst>
          </p:cNvPr>
          <p:cNvSpPr/>
          <p:nvPr/>
        </p:nvSpPr>
        <p:spPr>
          <a:xfrm>
            <a:off x="5668530" y="3714066"/>
            <a:ext cx="5884137" cy="1382343"/>
          </a:xfrm>
          <a:custGeom>
            <a:avLst/>
            <a:gdLst/>
            <a:ahLst/>
            <a:cxnLst/>
            <a:rect l="l" t="t" r="r" b="b"/>
            <a:pathLst>
              <a:path w="17456204" h="2214337">
                <a:moveTo>
                  <a:pt x="0" y="0"/>
                </a:moveTo>
                <a:lnTo>
                  <a:pt x="17456204" y="0"/>
                </a:lnTo>
                <a:lnTo>
                  <a:pt x="17456204" y="2214337"/>
                </a:lnTo>
                <a:lnTo>
                  <a:pt x="0" y="2214337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r>
              <a:rPr lang="fr-FR" sz="2000" dirty="0"/>
              <a:t>A </a:t>
            </a:r>
            <a:r>
              <a:rPr lang="fr-FR" sz="2000" b="1" dirty="0" err="1"/>
              <a:t>co-developed</a:t>
            </a:r>
            <a:r>
              <a:rPr lang="fr-FR" sz="2000" b="1" dirty="0"/>
              <a:t> </a:t>
            </a:r>
            <a:r>
              <a:rPr lang="fr-FR" sz="2000" b="1" dirty="0" err="1"/>
              <a:t>tool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b="1" dirty="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IDH </a:t>
            </a:r>
            <a:r>
              <a:rPr lang="fr-FR" sz="2000" b="1" dirty="0" err="1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Farmfit</a:t>
            </a:r>
            <a:r>
              <a:rPr lang="fr-FR" sz="2000" b="1" dirty="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b="1" dirty="0" err="1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</a:t>
            </a:r>
            <a:r>
              <a:rPr lang="fr-FR" sz="2000" dirty="0"/>
              <a:t>, </a:t>
            </a:r>
            <a:r>
              <a:rPr lang="en-US" sz="2000" dirty="0"/>
              <a:t>a public-private impact fund, managed by IDH Investment Management, focused on smallholder farmers.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72934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7EB809-D642-DE28-4F0F-7C4652B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91" y="262675"/>
            <a:ext cx="12067475" cy="866131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tx2"/>
                </a:solidFill>
              </a:rPr>
              <a:t> Agri CP Tool </a:t>
            </a:r>
            <a:r>
              <a:rPr lang="fr-FR" sz="4000" b="1" dirty="0"/>
              <a:t>– Client Protection practices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716634-A0E7-0CA7-A1A1-14D705C3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97B5E-71F4-70EC-27F4-2714DD77A741}"/>
              </a:ext>
            </a:extLst>
          </p:cNvPr>
          <p:cNvSpPr txBox="1">
            <a:spLocks/>
          </p:cNvSpPr>
          <p:nvPr/>
        </p:nvSpPr>
        <p:spPr>
          <a:xfrm>
            <a:off x="578535" y="1150794"/>
            <a:ext cx="10530173" cy="7233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1200"/>
              </a:spcAft>
              <a:defRPr/>
            </a:pPr>
            <a:r>
              <a:rPr lang="en-US" sz="2000" dirty="0">
                <a:latin typeface="+mn-lt"/>
                <a:ea typeface="Times New Roman" panose="02020603050405020304" pitchFamily="18" charset="0"/>
              </a:rPr>
              <a:t>To support </a:t>
            </a:r>
            <a:r>
              <a:rPr lang="en-US" sz="2000" b="1" dirty="0">
                <a:latin typeface="+mn-lt"/>
                <a:ea typeface="Times New Roman" panose="02020603050405020304" pitchFamily="18" charset="0"/>
              </a:rPr>
              <a:t>harm prevention 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in commercial and service delivery relationships with smallholder farmers through </a:t>
            </a:r>
            <a:r>
              <a:rPr lang="en-US" sz="2000" b="1" dirty="0">
                <a:solidFill>
                  <a:schemeClr val="tx2"/>
                </a:solidFill>
                <a:latin typeface="+mn-lt"/>
                <a:ea typeface="Times New Roman" panose="02020603050405020304" pitchFamily="18" charset="0"/>
              </a:rPr>
              <a:t>8 Client Protection Standards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:</a:t>
            </a:r>
            <a:br>
              <a:rPr lang="en-US" sz="2000" dirty="0">
                <a:latin typeface="News Gothic MT" panose="020B0504020203020204" pitchFamily="34" charset="0"/>
                <a:ea typeface="Times New Roman" panose="02020603050405020304" pitchFamily="18" charset="0"/>
              </a:rPr>
            </a:br>
            <a:endParaRPr lang="en-US" sz="2000" dirty="0">
              <a:latin typeface="News Gothic MT" panose="020B0504020203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3D1AC87-2D1C-E1E5-CFDF-80E4D4DE61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872595"/>
              </p:ext>
            </p:extLst>
          </p:nvPr>
        </p:nvGraphicFramePr>
        <p:xfrm>
          <a:off x="578535" y="2093397"/>
          <a:ext cx="11083874" cy="404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4605">
                  <a:extLst>
                    <a:ext uri="{9D8B030D-6E8A-4147-A177-3AD203B41FA5}">
                      <a16:colId xmlns:a16="http://schemas.microsoft.com/office/drawing/2014/main" val="3229714038"/>
                    </a:ext>
                  </a:extLst>
                </a:gridCol>
                <a:gridCol w="357546">
                  <a:extLst>
                    <a:ext uri="{9D8B030D-6E8A-4147-A177-3AD203B41FA5}">
                      <a16:colId xmlns:a16="http://schemas.microsoft.com/office/drawing/2014/main" val="645178924"/>
                    </a:ext>
                  </a:extLst>
                </a:gridCol>
                <a:gridCol w="9441723">
                  <a:extLst>
                    <a:ext uri="{9D8B030D-6E8A-4147-A177-3AD203B41FA5}">
                      <a16:colId xmlns:a16="http://schemas.microsoft.com/office/drawing/2014/main" val="33468530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Standard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The organization's products, services, and channels benefit smallholder farmers.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675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Standard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The organization does not over-indebt smallholder farmers.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908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Standard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The organization gives smallholder farmers clear and timely information to support farmers' decision making.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531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Standard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The organization sets prices responsibly.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43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Standard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The organization enforces fair and respectful treatment of smallholder farmers.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715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Standard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The organization secures smallholder farmer data and informs them about their data rights. 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69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Standard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The organization receives and resolves complaints related to its own operations, employees, agents, products &amp; services from its stakeholders.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50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Standard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governance and management are committed to smallholder farmer protection, and HR systems support its implementation.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586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1568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FF79B-9C2A-5EA9-71E9-F67E834C8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313AEB6-BBCD-3193-2ACE-B72CA290796F}"/>
              </a:ext>
            </a:extLst>
          </p:cNvPr>
          <p:cNvSpPr/>
          <p:nvPr/>
        </p:nvSpPr>
        <p:spPr>
          <a:xfrm>
            <a:off x="9916889" y="6120596"/>
            <a:ext cx="2275111" cy="747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199536-7BB4-19FB-D86A-B70963452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91" y="262675"/>
            <a:ext cx="11337124" cy="866131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tx2"/>
                </a:solidFill>
              </a:rPr>
              <a:t> Agri CP Tool </a:t>
            </a:r>
            <a:r>
              <a:rPr lang="fr-FR" sz="4000" b="1" dirty="0"/>
              <a:t>– Client Protection practices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7324E37-74AD-5CDA-A044-9E48D8329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214B9-DA2A-EF88-DDBC-785067F39626}"/>
              </a:ext>
            </a:extLst>
          </p:cNvPr>
          <p:cNvSpPr txBox="1">
            <a:spLocks/>
          </p:cNvSpPr>
          <p:nvPr/>
        </p:nvSpPr>
        <p:spPr>
          <a:xfrm>
            <a:off x="514814" y="1370067"/>
            <a:ext cx="10530173" cy="723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1200"/>
              </a:spcAft>
              <a:defRPr/>
            </a:pPr>
            <a:r>
              <a:rPr lang="en-US" sz="2000" dirty="0">
                <a:latin typeface="+mn-lt"/>
                <a:ea typeface="Times New Roman" panose="02020603050405020304" pitchFamily="18" charset="0"/>
              </a:rPr>
              <a:t>Client Protection practices are evaluated based on </a:t>
            </a:r>
            <a:r>
              <a:rPr lang="en-US" sz="2000" b="1" dirty="0">
                <a:latin typeface="+mn-lt"/>
                <a:ea typeface="Times New Roman" panose="02020603050405020304" pitchFamily="18" charset="0"/>
              </a:rPr>
              <a:t>8 key Standards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, which are further broken down into </a:t>
            </a:r>
            <a:r>
              <a:rPr lang="en-US" sz="2000" b="1" dirty="0">
                <a:latin typeface="+mn-lt"/>
                <a:ea typeface="Times New Roman" panose="02020603050405020304" pitchFamily="18" charset="0"/>
              </a:rPr>
              <a:t>Essential Practices 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and </a:t>
            </a:r>
            <a:r>
              <a:rPr lang="en-US" sz="2000" b="1" dirty="0">
                <a:latin typeface="+mn-lt"/>
                <a:ea typeface="Times New Roman" panose="02020603050405020304" pitchFamily="18" charset="0"/>
              </a:rPr>
              <a:t>Indicators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22" name="Bent-Up Arrow 4">
            <a:extLst>
              <a:ext uri="{FF2B5EF4-FFF2-40B4-BE49-F238E27FC236}">
                <a16:creationId xmlns:a16="http://schemas.microsoft.com/office/drawing/2014/main" id="{370AFEA2-2A94-55BB-2B96-925C67B6C036}"/>
              </a:ext>
            </a:extLst>
          </p:cNvPr>
          <p:cNvSpPr/>
          <p:nvPr/>
        </p:nvSpPr>
        <p:spPr>
          <a:xfrm rot="5400000">
            <a:off x="1214351" y="3548694"/>
            <a:ext cx="466671" cy="464381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/>
          </a:p>
        </p:txBody>
      </p:sp>
      <p:sp>
        <p:nvSpPr>
          <p:cNvPr id="23" name="Rectangle à coins arrondis 18">
            <a:extLst>
              <a:ext uri="{FF2B5EF4-FFF2-40B4-BE49-F238E27FC236}">
                <a16:creationId xmlns:a16="http://schemas.microsoft.com/office/drawing/2014/main" id="{54A7DBA3-3B1E-E8C1-8470-4160787229B1}"/>
              </a:ext>
            </a:extLst>
          </p:cNvPr>
          <p:cNvSpPr/>
          <p:nvPr/>
        </p:nvSpPr>
        <p:spPr>
          <a:xfrm>
            <a:off x="1766963" y="3621562"/>
            <a:ext cx="1297540" cy="755139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dirty="0"/>
              <a:t>Essential Practice </a:t>
            </a:r>
            <a:endParaRPr lang="fr-FR" sz="12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Bent-Up Arrow 4">
            <a:extLst>
              <a:ext uri="{FF2B5EF4-FFF2-40B4-BE49-F238E27FC236}">
                <a16:creationId xmlns:a16="http://schemas.microsoft.com/office/drawing/2014/main" id="{04CF1D23-286C-2B5C-E432-5FB7CA601DDE}"/>
              </a:ext>
            </a:extLst>
          </p:cNvPr>
          <p:cNvSpPr/>
          <p:nvPr/>
        </p:nvSpPr>
        <p:spPr>
          <a:xfrm rot="5400000">
            <a:off x="2182397" y="4578939"/>
            <a:ext cx="466671" cy="464381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/>
          </a:p>
        </p:txBody>
      </p:sp>
      <p:sp>
        <p:nvSpPr>
          <p:cNvPr id="25" name="Rectangle à coins arrondis 20">
            <a:extLst>
              <a:ext uri="{FF2B5EF4-FFF2-40B4-BE49-F238E27FC236}">
                <a16:creationId xmlns:a16="http://schemas.microsoft.com/office/drawing/2014/main" id="{70F3910E-5834-32E7-1381-68829847757E}"/>
              </a:ext>
            </a:extLst>
          </p:cNvPr>
          <p:cNvSpPr/>
          <p:nvPr/>
        </p:nvSpPr>
        <p:spPr>
          <a:xfrm>
            <a:off x="2786745" y="4621141"/>
            <a:ext cx="1611660" cy="489857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fr-FR" dirty="0"/>
              <a:t>INDICATOR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7BD3E7C-86BB-09C8-55DB-3BEF5DD78EE5}"/>
              </a:ext>
            </a:extLst>
          </p:cNvPr>
          <p:cNvSpPr txBox="1">
            <a:spLocks/>
          </p:cNvSpPr>
          <p:nvPr/>
        </p:nvSpPr>
        <p:spPr>
          <a:xfrm>
            <a:off x="3151589" y="3668576"/>
            <a:ext cx="6992092" cy="703101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228600" lvl="0" indent="-228600">
              <a:defRPr/>
            </a:pPr>
            <a:r>
              <a:rPr lang="en-US" dirty="0"/>
              <a:t>1.A. The organization uses insights from smallholder farmers' data to design products, services, and delivery channels.</a:t>
            </a:r>
            <a:endParaRPr lang="en-US" sz="1200" dirty="0">
              <a:solidFill>
                <a:schemeClr val="accent6">
                  <a:lumMod val="60000"/>
                  <a:lumOff val="40000"/>
                </a:schemeClr>
              </a:solidFill>
              <a:latin typeface="News Gothic MT" panose="020B0504020203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976467E-B396-4CCC-B34F-54DD465EB317}"/>
              </a:ext>
            </a:extLst>
          </p:cNvPr>
          <p:cNvSpPr txBox="1">
            <a:spLocks/>
          </p:cNvSpPr>
          <p:nvPr/>
        </p:nvSpPr>
        <p:spPr>
          <a:xfrm>
            <a:off x="4537227" y="4577794"/>
            <a:ext cx="6455828" cy="92656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lvl="0" indent="-228600">
              <a:defRPr/>
            </a:pPr>
            <a:r>
              <a:rPr lang="en-US" sz="1700" dirty="0"/>
              <a:t>1.A.1. The organization collects smallholder farmers' feedback at least once every agricultural campaign, and before introducing new products or services.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0514745-FB1B-23CB-F7D8-842C8A813A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557246"/>
              </p:ext>
            </p:extLst>
          </p:nvPr>
        </p:nvGraphicFramePr>
        <p:xfrm>
          <a:off x="664241" y="3049629"/>
          <a:ext cx="1108387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4605">
                  <a:extLst>
                    <a:ext uri="{9D8B030D-6E8A-4147-A177-3AD203B41FA5}">
                      <a16:colId xmlns:a16="http://schemas.microsoft.com/office/drawing/2014/main" val="790694561"/>
                    </a:ext>
                  </a:extLst>
                </a:gridCol>
                <a:gridCol w="357546">
                  <a:extLst>
                    <a:ext uri="{9D8B030D-6E8A-4147-A177-3AD203B41FA5}">
                      <a16:colId xmlns:a16="http://schemas.microsoft.com/office/drawing/2014/main" val="1556432645"/>
                    </a:ext>
                  </a:extLst>
                </a:gridCol>
                <a:gridCol w="9441723">
                  <a:extLst>
                    <a:ext uri="{9D8B030D-6E8A-4147-A177-3AD203B41FA5}">
                      <a16:colId xmlns:a16="http://schemas.microsoft.com/office/drawing/2014/main" val="5994262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Standard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The organization's products, services, and channels benefit smallholder farmers.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9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977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289C13B-E907-66F3-A48E-10D457696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FD0A01C-B42E-D0DC-CAE9-849EEE3DDBD1}"/>
              </a:ext>
            </a:extLst>
          </p:cNvPr>
          <p:cNvSpPr txBox="1">
            <a:spLocks/>
          </p:cNvSpPr>
          <p:nvPr/>
        </p:nvSpPr>
        <p:spPr>
          <a:xfrm>
            <a:off x="536586" y="1250324"/>
            <a:ext cx="10530173" cy="723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1200"/>
              </a:spcAft>
              <a:defRPr/>
            </a:pPr>
            <a:r>
              <a:rPr lang="en-US" sz="2000" dirty="0">
                <a:latin typeface="+mn-lt"/>
                <a:ea typeface="Times New Roman" panose="02020603050405020304" pitchFamily="18" charset="0"/>
              </a:rPr>
              <a:t>The practices assessed through the Agri CP Tool are prioritized into </a:t>
            </a:r>
            <a:r>
              <a:rPr lang="en-US" sz="2000" b="1" dirty="0">
                <a:latin typeface="+mn-lt"/>
                <a:ea typeface="Times New Roman" panose="02020603050405020304" pitchFamily="18" charset="0"/>
              </a:rPr>
              <a:t>Priority Must-have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, </a:t>
            </a:r>
            <a:r>
              <a:rPr lang="en-US" sz="2000" b="1" dirty="0">
                <a:latin typeface="+mn-lt"/>
                <a:ea typeface="Times New Roman" panose="02020603050405020304" pitchFamily="18" charset="0"/>
              </a:rPr>
              <a:t>Must-have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, and </a:t>
            </a:r>
            <a:r>
              <a:rPr lang="en-US" sz="2000" b="1" dirty="0">
                <a:latin typeface="+mn-lt"/>
                <a:ea typeface="Times New Roman" panose="02020603050405020304" pitchFamily="18" charset="0"/>
              </a:rPr>
              <a:t>Good Practice </a:t>
            </a:r>
            <a:r>
              <a:rPr lang="en-US" sz="2000" dirty="0">
                <a:latin typeface="+mn-lt"/>
                <a:ea typeface="Times New Roman" panose="02020603050405020304" pitchFamily="18" charset="0"/>
              </a:rPr>
              <a:t>indicators.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3A0E3C09-F9C5-4FB4-8461-ACBE4AC2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91" y="262675"/>
            <a:ext cx="11337124" cy="866131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tx2"/>
                </a:solidFill>
              </a:rPr>
              <a:t> Agri CP Tool </a:t>
            </a:r>
            <a:r>
              <a:rPr lang="fr-FR" sz="4000" b="1" dirty="0"/>
              <a:t>– Indicator structure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AA7577-1786-26C9-584C-28610DEC4360}"/>
              </a:ext>
            </a:extLst>
          </p:cNvPr>
          <p:cNvSpPr/>
          <p:nvPr/>
        </p:nvSpPr>
        <p:spPr>
          <a:xfrm>
            <a:off x="470534" y="2460171"/>
            <a:ext cx="3511950" cy="33745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90FB8D0-CCA5-F815-F9AC-30BBE39C6821}"/>
              </a:ext>
            </a:extLst>
          </p:cNvPr>
          <p:cNvSpPr/>
          <p:nvPr/>
        </p:nvSpPr>
        <p:spPr>
          <a:xfrm>
            <a:off x="4340025" y="2460171"/>
            <a:ext cx="3511950" cy="33745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D6D8650-AFF1-0A8F-2A57-0BFA7C91803E}"/>
              </a:ext>
            </a:extLst>
          </p:cNvPr>
          <p:cNvSpPr/>
          <p:nvPr/>
        </p:nvSpPr>
        <p:spPr>
          <a:xfrm>
            <a:off x="8269059" y="2460171"/>
            <a:ext cx="3511950" cy="33745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C30CF53-B8A8-301B-C41B-1366F2A17F54}"/>
              </a:ext>
            </a:extLst>
          </p:cNvPr>
          <p:cNvSpPr txBox="1"/>
          <p:nvPr/>
        </p:nvSpPr>
        <p:spPr>
          <a:xfrm>
            <a:off x="443700" y="2525485"/>
            <a:ext cx="3511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/>
              <a:t>Priority</a:t>
            </a:r>
            <a:r>
              <a:rPr lang="fr-FR" b="1" dirty="0"/>
              <a:t> Must-Have </a:t>
            </a:r>
            <a:br>
              <a:rPr lang="fr-FR" b="1" dirty="0"/>
            </a:br>
            <a:r>
              <a:rPr lang="fr-FR" b="1" dirty="0" err="1"/>
              <a:t>indicators</a:t>
            </a:r>
            <a:endParaRPr lang="fr-FR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B46E980-6CE0-65EC-B4C8-8AB95249A7B8}"/>
              </a:ext>
            </a:extLst>
          </p:cNvPr>
          <p:cNvSpPr txBox="1"/>
          <p:nvPr/>
        </p:nvSpPr>
        <p:spPr>
          <a:xfrm>
            <a:off x="4323578" y="2525485"/>
            <a:ext cx="3511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Must-Have </a:t>
            </a:r>
            <a:br>
              <a:rPr lang="fr-FR" b="1" dirty="0"/>
            </a:br>
            <a:r>
              <a:rPr lang="fr-FR" b="1" dirty="0" err="1"/>
              <a:t>indicators</a:t>
            </a:r>
            <a:endParaRPr lang="fr-FR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74D411C-9586-2EA1-BCFD-DA68286D7A0D}"/>
              </a:ext>
            </a:extLst>
          </p:cNvPr>
          <p:cNvSpPr txBox="1"/>
          <p:nvPr/>
        </p:nvSpPr>
        <p:spPr>
          <a:xfrm>
            <a:off x="8269059" y="2495261"/>
            <a:ext cx="3511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Good Practice </a:t>
            </a:r>
            <a:br>
              <a:rPr lang="fr-FR" b="1" dirty="0"/>
            </a:br>
            <a:r>
              <a:rPr lang="fr-FR" b="1" dirty="0" err="1"/>
              <a:t>indicators</a:t>
            </a:r>
            <a:endParaRPr lang="fr-FR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34F6F02-F342-479A-6782-B7613F9F6C32}"/>
              </a:ext>
            </a:extLst>
          </p:cNvPr>
          <p:cNvSpPr txBox="1"/>
          <p:nvPr/>
        </p:nvSpPr>
        <p:spPr>
          <a:xfrm>
            <a:off x="470534" y="3237130"/>
            <a:ext cx="3511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Indicators that should be </a:t>
            </a:r>
            <a:r>
              <a:rPr lang="en-US" sz="1600" b="1" i="1" dirty="0">
                <a:solidFill>
                  <a:schemeClr val="tx2"/>
                </a:solidFill>
              </a:rPr>
              <a:t>reviewed and addressed first </a:t>
            </a:r>
            <a:r>
              <a:rPr lang="en-US" sz="1600" dirty="0"/>
              <a:t>during the assessment and action planning process. They cover practices that are particularly important for preventing significant and foreseeable harm to smallholder farmers. </a:t>
            </a:r>
            <a:endParaRPr lang="fr-FR" sz="16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DC5882A-0126-B79D-513A-BCB101670349}"/>
              </a:ext>
            </a:extLst>
          </p:cNvPr>
          <p:cNvSpPr txBox="1"/>
          <p:nvPr/>
        </p:nvSpPr>
        <p:spPr>
          <a:xfrm>
            <a:off x="4340025" y="3249420"/>
            <a:ext cx="35119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Core responsible practices that organizations working with smallholder farmers are expected to have in place. They are </a:t>
            </a:r>
            <a:r>
              <a:rPr lang="en-US" sz="1600" b="1" i="1" dirty="0">
                <a:solidFill>
                  <a:schemeClr val="tx2"/>
                </a:solidFill>
              </a:rPr>
              <a:t>necessary to manage client protection risks effectively </a:t>
            </a:r>
            <a:r>
              <a:rPr lang="en-US" sz="1600" dirty="0"/>
              <a:t>and consistently.</a:t>
            </a:r>
            <a:endParaRPr lang="fr-FR" sz="1600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58855C5-6E4A-73F0-959F-839E16BB7A1F}"/>
              </a:ext>
            </a:extLst>
          </p:cNvPr>
          <p:cNvSpPr txBox="1"/>
          <p:nvPr/>
        </p:nvSpPr>
        <p:spPr>
          <a:xfrm>
            <a:off x="8269059" y="3249420"/>
            <a:ext cx="35119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More advanced or mature practices that </a:t>
            </a:r>
            <a:r>
              <a:rPr lang="en-US" sz="1600" b="1" i="1" dirty="0">
                <a:solidFill>
                  <a:schemeClr val="tx2"/>
                </a:solidFill>
              </a:rPr>
              <a:t>strengthen client protection over time</a:t>
            </a:r>
            <a:r>
              <a:rPr lang="en-US" sz="1600" dirty="0"/>
              <a:t>. They reflect stronger systems, better monitoring, more proactive risk management, and continuous improvement.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633922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716634-A0E7-0CA7-A1A1-14D705C3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0F3B928-F285-F9DD-5B7F-E494842A468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830062" y="1307756"/>
            <a:ext cx="98948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Agri CP Tool allows for </a:t>
            </a:r>
            <a:r>
              <a:rPr lang="en-US" b="1" dirty="0"/>
              <a:t>filtering in and out </a:t>
            </a:r>
            <a:r>
              <a:rPr lang="en-US" dirty="0"/>
              <a:t>indicators </a:t>
            </a:r>
            <a:r>
              <a:rPr lang="en-US" b="1" dirty="0">
                <a:solidFill>
                  <a:schemeClr val="tx2"/>
                </a:solidFill>
              </a:rPr>
              <a:t>based on the service delivery model</a:t>
            </a:r>
            <a:r>
              <a:rPr lang="en-US" dirty="0"/>
              <a:t> of the agri-organization. </a:t>
            </a:r>
            <a:endParaRPr lang="fr-FR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DFDF955-7B0D-78F0-6159-00C931FD8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91" y="262675"/>
            <a:ext cx="11255747" cy="866131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tx2"/>
                </a:solidFill>
              </a:rPr>
              <a:t>  Agri CP Tool </a:t>
            </a:r>
            <a:r>
              <a:rPr lang="fr-FR" sz="4000" b="1" dirty="0"/>
              <a:t>- </a:t>
            </a:r>
            <a:r>
              <a:rPr lang="fr-FR" sz="4000" b="1" dirty="0" err="1"/>
              <a:t>Scoping</a:t>
            </a:r>
            <a:endParaRPr lang="fr-FR" sz="4000" b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0E7F3F-465E-8DD5-B3D6-DE17D4733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62" y="2046637"/>
            <a:ext cx="10571238" cy="415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0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716634-A0E7-0CA7-A1A1-14D705C3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0F3B928-F285-F9DD-5B7F-E494842A468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94F39BB9-9A09-3F48-7ADE-04607E454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91" y="262675"/>
            <a:ext cx="11255747" cy="866131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tx2"/>
                </a:solidFill>
              </a:rPr>
              <a:t> Agri CP Tool </a:t>
            </a:r>
            <a:r>
              <a:rPr lang="fr-FR" b="1" dirty="0"/>
              <a:t>– General Agri CP Dashboard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C966BD-2A59-DEF1-CC30-3D31A2E419EC}"/>
              </a:ext>
            </a:extLst>
          </p:cNvPr>
          <p:cNvSpPr/>
          <p:nvPr/>
        </p:nvSpPr>
        <p:spPr>
          <a:xfrm>
            <a:off x="685800" y="1180306"/>
            <a:ext cx="9894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Agri CP Tool Dashboard provides an </a:t>
            </a:r>
            <a:r>
              <a:rPr lang="en-US" b="1" dirty="0"/>
              <a:t>overview of the organization’s profile and scores by Standard </a:t>
            </a:r>
            <a:r>
              <a:rPr lang="en-US" dirty="0"/>
              <a:t>along with key outputs and outcomes indicators to put the scores into context.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1E4382D-3A60-9F2F-0CD6-739720485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91" y="2274513"/>
            <a:ext cx="5829300" cy="315595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09844A6-A9FD-FCCB-8E69-152486C5A2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620"/>
          <a:stretch>
            <a:fillRect/>
          </a:stretch>
        </p:blipFill>
        <p:spPr bwMode="auto">
          <a:xfrm>
            <a:off x="6352104" y="2274513"/>
            <a:ext cx="5654675" cy="23647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0917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EC243-CB6E-B5A9-F716-AD207ACC5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5D81153-43E7-B5E2-9710-0C2958FDE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7D9C215-2514-BD68-43AF-B49BC8766A7D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77925D6B-09D0-395A-23E1-6493BD7B8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91" y="262675"/>
            <a:ext cx="11255747" cy="866131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tx2"/>
                </a:solidFill>
              </a:rPr>
              <a:t> Agri CP Tool </a:t>
            </a:r>
            <a:r>
              <a:rPr lang="fr-FR" b="1" dirty="0"/>
              <a:t>– </a:t>
            </a:r>
            <a:r>
              <a:rPr lang="fr-FR" b="1" dirty="0" err="1"/>
              <a:t>Specific</a:t>
            </a:r>
            <a:r>
              <a:rPr lang="fr-FR" b="1" dirty="0"/>
              <a:t> Agri CP Dashboard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8FEA51-6E04-35F9-EA05-CE87184D45E6}"/>
              </a:ext>
            </a:extLst>
          </p:cNvPr>
          <p:cNvSpPr/>
          <p:nvPr/>
        </p:nvSpPr>
        <p:spPr>
          <a:xfrm>
            <a:off x="685800" y="1180306"/>
            <a:ext cx="9894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Agri CP Tool dashboard also provides a </a:t>
            </a:r>
            <a:r>
              <a:rPr lang="en-US" b="1" dirty="0"/>
              <a:t>specific view of organization results in terms of Priority Must-Haves and Must-Haves</a:t>
            </a:r>
            <a:r>
              <a:rPr lang="en-US" dirty="0"/>
              <a:t>, summarizing the priority improvement results to be taken into account.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A6416C5-E232-7258-A662-F7CE3DB99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208" y="2476817"/>
            <a:ext cx="9633583" cy="320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12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A4EC6-59F2-2059-2D46-4B5F50982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44C8D7-6702-AD03-DBFA-F63FDCA32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77EBA8D0-A350-F659-5C6E-2C8A29544337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2EBCDD0-5AFD-DF30-498A-F7B53F34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91" y="262675"/>
            <a:ext cx="11255747" cy="866131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tx2"/>
                </a:solidFill>
              </a:rPr>
              <a:t> Agri CP Tool </a:t>
            </a:r>
            <a:r>
              <a:rPr lang="fr-FR" sz="4000" b="1" dirty="0"/>
              <a:t>– Agri CP Scores Dashboard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8F8B33-D0F0-80ED-3011-AFAA73770F90}"/>
              </a:ext>
            </a:extLst>
          </p:cNvPr>
          <p:cNvSpPr/>
          <p:nvPr/>
        </p:nvSpPr>
        <p:spPr>
          <a:xfrm>
            <a:off x="685800" y="1180306"/>
            <a:ext cx="9894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Agri CP Scores by Standards and Essential Practices provides a </a:t>
            </a:r>
            <a:r>
              <a:rPr lang="en-US" b="1" dirty="0"/>
              <a:t>more detailed view of the client protection performance of the organization </a:t>
            </a:r>
            <a:r>
              <a:rPr lang="en-US" dirty="0"/>
              <a:t>and helps identify key gaps to be addressed.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A48314B-008C-7F50-873B-F7D4507AF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097938"/>
            <a:ext cx="10736224" cy="418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37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716634-A0E7-0CA7-A1A1-14D705C3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0F3B928-F285-F9DD-5B7F-E494842A468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11B59D-F03F-479A-9668-47DF64228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90" y="1540263"/>
            <a:ext cx="4709649" cy="8174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fr-FR" sz="2000" b="1" dirty="0" err="1">
                <a:solidFill>
                  <a:schemeClr val="tx2"/>
                </a:solidFill>
                <a:latin typeface="News Gothic MT" panose="020B0504020203020204" pitchFamily="34" charset="0"/>
                <a:ea typeface="Times New Roman" panose="02020603050405020304" pitchFamily="18" charset="0"/>
              </a:rPr>
              <a:t>Existing</a:t>
            </a:r>
            <a:r>
              <a:rPr lang="fr-FR" sz="2000" b="1" dirty="0">
                <a:solidFill>
                  <a:schemeClr val="tx2"/>
                </a:solidFill>
                <a:latin typeface="News Gothic MT" panose="020B0504020203020204" pitchFamily="34" charset="0"/>
                <a:ea typeface="Times New Roman" panose="02020603050405020304" pitchFamily="18" charset="0"/>
              </a:rPr>
              <a:t> </a:t>
            </a:r>
            <a:r>
              <a:rPr lang="fr-FR" sz="2000" b="1" dirty="0" err="1">
                <a:solidFill>
                  <a:schemeClr val="tx2"/>
                </a:solidFill>
                <a:latin typeface="News Gothic MT" panose="020B0504020203020204" pitchFamily="34" charset="0"/>
                <a:ea typeface="Times New Roman" panose="02020603050405020304" pitchFamily="18" charset="0"/>
              </a:rPr>
              <a:t>Resources</a:t>
            </a:r>
            <a:r>
              <a:rPr lang="fr-FR" sz="2000" b="1" dirty="0">
                <a:solidFill>
                  <a:schemeClr val="tx2"/>
                </a:solidFill>
                <a:latin typeface="News Gothic MT" panose="020B0504020203020204" pitchFamily="34" charset="0"/>
                <a:ea typeface="Times New Roman" panose="02020603050405020304" pitchFamily="18" charset="0"/>
              </a:rPr>
              <a:t> (English / French / </a:t>
            </a:r>
            <a:r>
              <a:rPr lang="fr-FR" sz="2000" b="1" dirty="0" err="1">
                <a:solidFill>
                  <a:schemeClr val="tx2"/>
                </a:solidFill>
                <a:latin typeface="News Gothic MT" panose="020B0504020203020204" pitchFamily="34" charset="0"/>
                <a:ea typeface="Times New Roman" panose="02020603050405020304" pitchFamily="18" charset="0"/>
              </a:rPr>
              <a:t>Spanich</a:t>
            </a:r>
            <a:r>
              <a:rPr lang="fr-FR" sz="2000" b="1" dirty="0">
                <a:solidFill>
                  <a:schemeClr val="tx2"/>
                </a:solidFill>
                <a:latin typeface="News Gothic MT" panose="020B0504020203020204" pitchFamily="34" charset="0"/>
                <a:ea typeface="Times New Roman" panose="02020603050405020304" pitchFamily="18" charset="0"/>
              </a:rPr>
              <a:t>) </a:t>
            </a:r>
            <a:r>
              <a:rPr lang="fr-FR" sz="2000" dirty="0">
                <a:latin typeface="News Gothic MT" panose="020B0504020203020204" pitchFamily="34" charset="0"/>
                <a:ea typeface="Times New Roman" panose="02020603050405020304" pitchFamily="18" charset="0"/>
              </a:rPr>
              <a:t>: </a:t>
            </a:r>
            <a:br>
              <a:rPr lang="fr-FR" sz="2000" dirty="0">
                <a:latin typeface="News Gothic MT" panose="020B0504020203020204" pitchFamily="34" charset="0"/>
                <a:ea typeface="Times New Roman" panose="02020603050405020304" pitchFamily="18" charset="0"/>
              </a:rPr>
            </a:br>
            <a:r>
              <a:rPr lang="fr-FR" sz="2000" dirty="0">
                <a:latin typeface="News Gothic MT" panose="020B0504020203020204" pitchFamily="34" charset="0"/>
                <a:ea typeface="Times New Roman" panose="02020603050405020304" pitchFamily="18" charset="0"/>
              </a:rPr>
              <a:t>Excel Tool + Tool Guidance </a:t>
            </a:r>
            <a:br>
              <a:rPr lang="fr-FR" sz="2000" dirty="0">
                <a:latin typeface="News Gothic MT" panose="020B0504020203020204" pitchFamily="34" charset="0"/>
                <a:ea typeface="Times New Roman" panose="02020603050405020304" pitchFamily="18" charset="0"/>
              </a:rPr>
            </a:br>
            <a:r>
              <a:rPr lang="fr-FR" sz="2000" dirty="0">
                <a:latin typeface="News Gothic MT" panose="020B0504020203020204" pitchFamily="34" charset="0"/>
                <a:ea typeface="Times New Roman" panose="02020603050405020304" pitchFamily="18" charset="0"/>
              </a:rPr>
              <a:t>+ Evaluation Report Template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9411E9D7-4AEA-72C2-0C9D-C95029461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91" y="262675"/>
            <a:ext cx="11255747" cy="866131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chemeClr val="tx2"/>
                </a:solidFill>
              </a:rPr>
              <a:t> </a:t>
            </a:r>
            <a:r>
              <a:rPr lang="fr-FR" sz="4000" b="1" dirty="0">
                <a:solidFill>
                  <a:schemeClr val="tx2"/>
                </a:solidFill>
              </a:rPr>
              <a:t>Agri CP Tool </a:t>
            </a:r>
            <a:r>
              <a:rPr lang="fr-FR" sz="4000" b="1" dirty="0"/>
              <a:t>– Field Tests and </a:t>
            </a:r>
            <a:r>
              <a:rPr lang="fr-FR" sz="4000" b="1" dirty="0" err="1"/>
              <a:t>Resources</a:t>
            </a:r>
            <a:endParaRPr lang="fr-FR" sz="4000" b="1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A923370-C016-D18D-4E2D-6B8544FE69B8}"/>
              </a:ext>
            </a:extLst>
          </p:cNvPr>
          <p:cNvSpPr txBox="1">
            <a:spLocks/>
          </p:cNvSpPr>
          <p:nvPr/>
        </p:nvSpPr>
        <p:spPr>
          <a:xfrm>
            <a:off x="6177590" y="1534321"/>
            <a:ext cx="4016310" cy="561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defRPr/>
            </a:pPr>
            <a:r>
              <a:rPr lang="fr-FR" sz="2000" b="1" dirty="0">
                <a:solidFill>
                  <a:schemeClr val="tx2"/>
                </a:solidFill>
                <a:latin typeface="News Gothic MT" panose="020B0504020203020204" pitchFamily="34" charset="0"/>
                <a:ea typeface="Times New Roman" panose="02020603050405020304" pitchFamily="18" charset="0"/>
              </a:rPr>
              <a:t>Agri CP case </a:t>
            </a:r>
            <a:r>
              <a:rPr lang="fr-FR" sz="2000" b="1" dirty="0" err="1">
                <a:solidFill>
                  <a:schemeClr val="tx2"/>
                </a:solidFill>
                <a:latin typeface="News Gothic MT" panose="020B0504020203020204" pitchFamily="34" charset="0"/>
                <a:ea typeface="Times New Roman" panose="02020603050405020304" pitchFamily="18" charset="0"/>
              </a:rPr>
              <a:t>studies</a:t>
            </a:r>
            <a:endParaRPr lang="fr-FR" sz="2000" dirty="0">
              <a:latin typeface="News Gothic MT" panose="020B0504020203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5D68506-5FAA-01E2-692B-8736117F4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84495">
            <a:off x="646992" y="3253045"/>
            <a:ext cx="2069192" cy="2945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C52248F-325E-D5E3-542E-7C9686684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138" y="3164424"/>
            <a:ext cx="2143518" cy="3028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C62DFD4-B969-DF8C-CFDC-712BA6C0AA9F}"/>
              </a:ext>
            </a:extLst>
          </p:cNvPr>
          <p:cNvSpPr txBox="1"/>
          <p:nvPr/>
        </p:nvSpPr>
        <p:spPr>
          <a:xfrm>
            <a:off x="7007068" y="2241094"/>
            <a:ext cx="25438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b="1" dirty="0" err="1"/>
              <a:t>Coming</a:t>
            </a:r>
            <a:r>
              <a:rPr lang="fr-FR" b="1" dirty="0"/>
              <a:t> </a:t>
            </a:r>
            <a:r>
              <a:rPr lang="fr-FR" b="1" dirty="0" err="1"/>
              <a:t>soon</a:t>
            </a:r>
            <a:r>
              <a:rPr lang="fr-FR" b="1" dirty="0"/>
              <a:t>!</a:t>
            </a:r>
          </a:p>
          <a:p>
            <a:pPr>
              <a:buNone/>
            </a:pPr>
            <a:r>
              <a:rPr lang="fr-FR" dirty="0"/>
              <a:t>They are </a:t>
            </a:r>
            <a:r>
              <a:rPr lang="fr-FR" dirty="0" err="1"/>
              <a:t>currently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 err="1"/>
              <a:t>under</a:t>
            </a:r>
            <a:r>
              <a:rPr lang="fr-FR" dirty="0"/>
              <a:t> </a:t>
            </a:r>
            <a:r>
              <a:rPr lang="fr-FR" dirty="0" err="1"/>
              <a:t>development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6979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953D6-3121-1D05-3E19-289FD224A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B12B80-B95D-0636-EEF2-BDAC4558F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FCA34CF-C7F6-5121-FD21-87E253DE7840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9D998D16-7F49-F28D-78E7-D79D939AA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91" y="262675"/>
            <a:ext cx="11255747" cy="866131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chemeClr val="tx2"/>
                </a:solidFill>
              </a:rPr>
              <a:t> Agri CP Tool </a:t>
            </a:r>
            <a:r>
              <a:rPr lang="fr-FR" b="1" dirty="0"/>
              <a:t>– Feedback </a:t>
            </a:r>
            <a:r>
              <a:rPr lang="fr-FR" b="1" dirty="0" err="1"/>
              <a:t>from</a:t>
            </a:r>
            <a:r>
              <a:rPr lang="fr-FR" b="1" dirty="0"/>
              <a:t> the </a:t>
            </a:r>
            <a:r>
              <a:rPr lang="fr-FR" b="1" dirty="0" err="1"/>
              <a:t>field</a:t>
            </a:r>
            <a:endParaRPr lang="fr-FR" b="1" dirty="0"/>
          </a:p>
        </p:txBody>
      </p:sp>
      <p:sp>
        <p:nvSpPr>
          <p:cNvPr id="3" name="TextBox 19">
            <a:extLst>
              <a:ext uri="{FF2B5EF4-FFF2-40B4-BE49-F238E27FC236}">
                <a16:creationId xmlns:a16="http://schemas.microsoft.com/office/drawing/2014/main" id="{4D8A2139-F402-ABFB-C1CB-0FC26706508F}"/>
              </a:ext>
            </a:extLst>
          </p:cNvPr>
          <p:cNvSpPr txBox="1"/>
          <p:nvPr/>
        </p:nvSpPr>
        <p:spPr>
          <a:xfrm>
            <a:off x="3389513" y="1517862"/>
            <a:ext cx="827722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15114" lvl="1" algn="l"/>
            <a:r>
              <a:rPr lang="en-US" sz="2400" b="1" dirty="0">
                <a:solidFill>
                  <a:srgbClr val="2A3049"/>
                </a:solidFill>
                <a:latin typeface="Work Sans" pitchFamily="2" charset="0"/>
                <a:ea typeface="News Cycle Bold"/>
                <a:cs typeface="News Cycle Bold"/>
                <a:sym typeface="News Cycle Bold"/>
              </a:rPr>
              <a:t>EDFI / AGRIFI – due diligence with </a:t>
            </a:r>
            <a:r>
              <a:rPr lang="en-US" sz="2400" b="1" dirty="0" err="1">
                <a:solidFill>
                  <a:srgbClr val="2A3049"/>
                </a:solidFill>
                <a:latin typeface="Work Sans" pitchFamily="2" charset="0"/>
                <a:ea typeface="News Cycle Bold"/>
                <a:cs typeface="News Cycle Bold"/>
                <a:sym typeface="News Cycle Bold"/>
              </a:rPr>
              <a:t>AgTech</a:t>
            </a:r>
            <a:r>
              <a:rPr lang="en-US" sz="2400" b="1" dirty="0">
                <a:solidFill>
                  <a:srgbClr val="2A3049"/>
                </a:solidFill>
                <a:latin typeface="Work Sans" pitchFamily="2" charset="0"/>
                <a:ea typeface="News Cycle Bold"/>
                <a:cs typeface="News Cycle Bold"/>
                <a:sym typeface="News Cycle Bold"/>
              </a:rPr>
              <a:t> &amp; Off-Taker Organizations in Ghana</a:t>
            </a:r>
          </a:p>
          <a:p>
            <a:pPr marL="215114" lvl="1" algn="l"/>
            <a:endParaRPr lang="en-US" sz="2400" b="1" dirty="0">
              <a:solidFill>
                <a:srgbClr val="2A3049"/>
              </a:solidFill>
              <a:latin typeface="Work Sans" pitchFamily="2" charset="0"/>
              <a:ea typeface="News Cycle Bold"/>
              <a:cs typeface="News Cycle Bold"/>
              <a:sym typeface="News Cycle Bold"/>
            </a:endParaRPr>
          </a:p>
          <a:p>
            <a:pPr lvl="0"/>
            <a:r>
              <a:rPr lang="en-US" dirty="0"/>
              <a:t>The full questionnaire is a valuable resource to train less experienced investment officers on which questions to ask during the field visit.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7172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8733" y="-80188"/>
            <a:ext cx="6964832" cy="7029832"/>
            <a:chOff x="0" y="0"/>
            <a:chExt cx="13929664" cy="140596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29664" cy="14059663"/>
            </a:xfrm>
            <a:custGeom>
              <a:avLst/>
              <a:gdLst/>
              <a:ahLst/>
              <a:cxnLst/>
              <a:rect l="l" t="t" r="r" b="b"/>
              <a:pathLst>
                <a:path w="13929664" h="14059663">
                  <a:moveTo>
                    <a:pt x="0" y="0"/>
                  </a:moveTo>
                  <a:lnTo>
                    <a:pt x="13929664" y="0"/>
                  </a:lnTo>
                  <a:lnTo>
                    <a:pt x="13929664" y="14059663"/>
                  </a:lnTo>
                  <a:lnTo>
                    <a:pt x="0" y="14059663"/>
                  </a:lnTo>
                  <a:close/>
                </a:path>
              </a:pathLst>
            </a:custGeom>
            <a:solidFill>
              <a:srgbClr val="CDD1E2"/>
            </a:solidFill>
          </p:spPr>
          <p:txBody>
            <a:bodyPr/>
            <a:lstStyle/>
            <a:p>
              <a:endParaRPr lang="fr-FR" sz="120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22346" y="0"/>
            <a:ext cx="3858887" cy="1325563"/>
            <a:chOff x="0" y="0"/>
            <a:chExt cx="7717774" cy="26511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717774" cy="2651126"/>
            </a:xfrm>
            <a:custGeom>
              <a:avLst/>
              <a:gdLst/>
              <a:ahLst/>
              <a:cxnLst/>
              <a:rect l="l" t="t" r="r" b="b"/>
              <a:pathLst>
                <a:path w="7717774" h="2651126">
                  <a:moveTo>
                    <a:pt x="0" y="0"/>
                  </a:moveTo>
                  <a:lnTo>
                    <a:pt x="7717774" y="0"/>
                  </a:lnTo>
                  <a:lnTo>
                    <a:pt x="7717774" y="2651126"/>
                  </a:lnTo>
                  <a:lnTo>
                    <a:pt x="0" y="26511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7717774" cy="2660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5280"/>
                </a:lnSpc>
              </a:pPr>
              <a:r>
                <a:rPr lang="en-US" sz="4400" b="1">
                  <a:solidFill>
                    <a:srgbClr val="2A3049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Who we are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83306" y="3534995"/>
            <a:ext cx="5885733" cy="2160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n-US" sz="2800">
                <a:solidFill>
                  <a:srgbClr val="2A3049"/>
                </a:solidFill>
                <a:latin typeface="+mj-lt"/>
                <a:ea typeface="Helvetica"/>
                <a:cs typeface="Helvetica"/>
                <a:sym typeface="Helvetica"/>
              </a:rPr>
              <a:t>A joint (ad)venture between </a:t>
            </a:r>
          </a:p>
          <a:p>
            <a:pPr>
              <a:lnSpc>
                <a:spcPts val="3360"/>
              </a:lnSpc>
            </a:pPr>
            <a:r>
              <a:rPr lang="en-US" sz="2800">
                <a:solidFill>
                  <a:srgbClr val="2A3049"/>
                </a:solidFill>
                <a:latin typeface="+mj-lt"/>
                <a:ea typeface="Helvetica"/>
                <a:cs typeface="Helvetica"/>
                <a:sym typeface="Helvetica"/>
              </a:rPr>
              <a:t>two of the global leaders in </a:t>
            </a:r>
          </a:p>
          <a:p>
            <a:pPr>
              <a:lnSpc>
                <a:spcPts val="3360"/>
              </a:lnSpc>
            </a:pPr>
            <a:r>
              <a:rPr lang="en-US" sz="2800" b="1">
                <a:solidFill>
                  <a:srgbClr val="2A3049"/>
                </a:solidFill>
                <a:latin typeface="+mj-lt"/>
                <a:ea typeface="Helvetica Bold"/>
                <a:cs typeface="Helvetica Bold"/>
                <a:sym typeface="Helvetica Bold"/>
              </a:rPr>
              <a:t>social and environmental performance management  </a:t>
            </a:r>
          </a:p>
          <a:p>
            <a:pPr>
              <a:lnSpc>
                <a:spcPts val="3360"/>
              </a:lnSpc>
            </a:pPr>
            <a:r>
              <a:rPr lang="en-US" sz="2800">
                <a:solidFill>
                  <a:srgbClr val="2A3049"/>
                </a:solidFill>
                <a:latin typeface="+mj-lt"/>
                <a:ea typeface="Helvetica"/>
                <a:cs typeface="Helvetica"/>
                <a:sym typeface="Helvetica"/>
              </a:rPr>
              <a:t>for the </a:t>
            </a:r>
            <a:r>
              <a:rPr lang="en-US" sz="2800" b="1">
                <a:solidFill>
                  <a:srgbClr val="2A3049"/>
                </a:solidFill>
                <a:latin typeface="+mj-lt"/>
                <a:ea typeface="Helvetica Bold"/>
                <a:cs typeface="Helvetica Bold"/>
                <a:sym typeface="Helvetica Bold"/>
              </a:rPr>
              <a:t>inclusive finance </a:t>
            </a:r>
            <a:r>
              <a:rPr lang="en-US" sz="2800">
                <a:solidFill>
                  <a:srgbClr val="2A3049"/>
                </a:solidFill>
                <a:latin typeface="+mj-lt"/>
                <a:ea typeface="Helvetica"/>
                <a:cs typeface="Helvetica"/>
                <a:sym typeface="Helvetica"/>
              </a:rPr>
              <a:t>sector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22346" y="1831366"/>
            <a:ext cx="5693220" cy="1186371"/>
            <a:chOff x="0" y="0"/>
            <a:chExt cx="11386439" cy="237274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386439" cy="2372741"/>
            </a:xfrm>
            <a:custGeom>
              <a:avLst/>
              <a:gdLst/>
              <a:ahLst/>
              <a:cxnLst/>
              <a:rect l="l" t="t" r="r" b="b"/>
              <a:pathLst>
                <a:path w="11386439" h="2372741">
                  <a:moveTo>
                    <a:pt x="0" y="0"/>
                  </a:moveTo>
                  <a:lnTo>
                    <a:pt x="11386439" y="0"/>
                  </a:lnTo>
                  <a:lnTo>
                    <a:pt x="11386439" y="2372741"/>
                  </a:lnTo>
                  <a:lnTo>
                    <a:pt x="0" y="2372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2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749278" y="763574"/>
            <a:ext cx="3518915" cy="3437980"/>
            <a:chOff x="0" y="0"/>
            <a:chExt cx="7037830" cy="6875960"/>
          </a:xfrm>
        </p:grpSpPr>
        <p:sp>
          <p:nvSpPr>
            <p:cNvPr id="11" name="Freeform 11" descr="https://cerise-sptf.org/wp-content/uploads/2022/09/Pinwheel-FINAL.png"/>
            <p:cNvSpPr/>
            <p:nvPr/>
          </p:nvSpPr>
          <p:spPr>
            <a:xfrm>
              <a:off x="0" y="0"/>
              <a:ext cx="7037832" cy="6875907"/>
            </a:xfrm>
            <a:custGeom>
              <a:avLst/>
              <a:gdLst/>
              <a:ahLst/>
              <a:cxnLst/>
              <a:rect l="l" t="t" r="r" b="b"/>
              <a:pathLst>
                <a:path w="7037832" h="6875907">
                  <a:moveTo>
                    <a:pt x="0" y="0"/>
                  </a:moveTo>
                  <a:lnTo>
                    <a:pt x="7037832" y="0"/>
                  </a:lnTo>
                  <a:lnTo>
                    <a:pt x="7037832" y="6875907"/>
                  </a:lnTo>
                  <a:lnTo>
                    <a:pt x="0" y="6875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40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431970" y="5092674"/>
            <a:ext cx="4322223" cy="1152105"/>
            <a:chOff x="0" y="0"/>
            <a:chExt cx="8644446" cy="2304210"/>
          </a:xfrm>
        </p:grpSpPr>
        <p:sp>
          <p:nvSpPr>
            <p:cNvPr id="13" name="Freeform 13" descr="Une image contenant Graphique, Police, graphisme, logo">
              <a:hlinkClick r:id="rId4" tooltip="https://en.spi-online.org/"/>
            </p:cNvPr>
            <p:cNvSpPr/>
            <p:nvPr/>
          </p:nvSpPr>
          <p:spPr>
            <a:xfrm>
              <a:off x="0" y="0"/>
              <a:ext cx="8644509" cy="2304161"/>
            </a:xfrm>
            <a:custGeom>
              <a:avLst/>
              <a:gdLst/>
              <a:ahLst/>
              <a:cxnLst/>
              <a:rect l="l" t="t" r="r" b="b"/>
              <a:pathLst>
                <a:path w="8644509" h="2304161">
                  <a:moveTo>
                    <a:pt x="0" y="0"/>
                  </a:moveTo>
                  <a:lnTo>
                    <a:pt x="8644509" y="0"/>
                  </a:lnTo>
                  <a:lnTo>
                    <a:pt x="8644509" y="2304161"/>
                  </a:lnTo>
                  <a:lnTo>
                    <a:pt x="0" y="2304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2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7187307" y="200236"/>
            <a:ext cx="3000634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>
                <a:solidFill>
                  <a:srgbClr val="2A3049"/>
                </a:solidFill>
                <a:latin typeface="+mj-lt"/>
                <a:ea typeface="Helvetica"/>
                <a:cs typeface="Helvetica"/>
                <a:sym typeface="Helvetica"/>
              </a:rPr>
              <a:t>Developing standards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187307" y="4579942"/>
            <a:ext cx="4019926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>
                <a:solidFill>
                  <a:srgbClr val="2A3049"/>
                </a:solidFill>
                <a:latin typeface="+mj-lt"/>
                <a:ea typeface="Helvetica"/>
                <a:cs typeface="Helvetica"/>
                <a:sym typeface="Helvetica"/>
              </a:rPr>
              <a:t>Offering tools and resources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403E6F-2DC5-605E-4B07-9FDDC644E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24" y="336579"/>
            <a:ext cx="7286625" cy="1325563"/>
          </a:xfrm>
        </p:spPr>
        <p:txBody>
          <a:bodyPr>
            <a:normAutofit/>
          </a:bodyPr>
          <a:lstStyle/>
          <a:p>
            <a:r>
              <a:rPr lang="fr-FR" b="1" dirty="0" err="1"/>
              <a:t>Assessment</a:t>
            </a:r>
            <a:r>
              <a:rPr lang="fr-FR" b="1" dirty="0"/>
              <a:t> </a:t>
            </a:r>
            <a:r>
              <a:rPr lang="fr-FR" b="1" dirty="0" err="1"/>
              <a:t>Methodology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2E0A2E-E9B3-B16B-7835-CEC728A44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68" y="1895475"/>
            <a:ext cx="7132482" cy="4826000"/>
          </a:xfrm>
        </p:spPr>
        <p:txBody>
          <a:bodyPr>
            <a:normAutofit/>
          </a:bodyPr>
          <a:lstStyle/>
          <a:p>
            <a:r>
              <a:rPr lang="en-US" sz="2400" dirty="0"/>
              <a:t>Excel document to be completed</a:t>
            </a:r>
          </a:p>
          <a:p>
            <a:r>
              <a:rPr lang="en-US" sz="2400" dirty="0"/>
              <a:t>Off-site review of documents</a:t>
            </a:r>
          </a:p>
          <a:p>
            <a:r>
              <a:rPr lang="en-US" sz="2400" dirty="0"/>
              <a:t>Interviews with the board of directors, management, staff, and a sample of clients</a:t>
            </a:r>
          </a:p>
          <a:p>
            <a:r>
              <a:rPr lang="en-US" sz="2400" dirty="0"/>
              <a:t>Review of client files</a:t>
            </a:r>
          </a:p>
          <a:p>
            <a:r>
              <a:rPr lang="en-US" sz="2400" dirty="0"/>
              <a:t>Review of data from the Management Information System</a:t>
            </a:r>
          </a:p>
          <a:p>
            <a:r>
              <a:rPr lang="en-US" sz="2400" dirty="0"/>
              <a:t>Closing meeting to present the main findings and any recommendations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DCC2B3-D692-B148-0B79-3B5864EF3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365CC924-8B90-F55C-D5CA-8BDC4ABA3F15}"/>
              </a:ext>
            </a:extLst>
          </p:cNvPr>
          <p:cNvSpPr/>
          <p:nvPr/>
        </p:nvSpPr>
        <p:spPr>
          <a:xfrm>
            <a:off x="7791450" y="463591"/>
            <a:ext cx="4266324" cy="5270459"/>
          </a:xfrm>
          <a:custGeom>
            <a:avLst/>
            <a:gdLst/>
            <a:ahLst/>
            <a:cxnLst/>
            <a:rect l="l" t="t" r="r" b="b"/>
            <a:pathLst>
              <a:path w="5240187" h="5780047">
                <a:moveTo>
                  <a:pt x="0" y="0"/>
                </a:moveTo>
                <a:lnTo>
                  <a:pt x="5240187" y="0"/>
                </a:lnTo>
                <a:lnTo>
                  <a:pt x="5240187" y="5780046"/>
                </a:lnTo>
                <a:lnTo>
                  <a:pt x="0" y="578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247" r="-26309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0100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BDB94D-F3BA-5D26-1803-615CFCE7E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31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tx2"/>
                </a:solidFill>
              </a:rPr>
              <a:t>Agri CP Tool </a:t>
            </a:r>
            <a:r>
              <a:rPr lang="fr-FR" sz="4000" b="1" dirty="0"/>
              <a:t>– </a:t>
            </a:r>
            <a:r>
              <a:rPr lang="fr-FR" sz="4000" b="1" dirty="0" err="1"/>
              <a:t>Assessment</a:t>
            </a:r>
            <a:r>
              <a:rPr lang="fr-FR" sz="4000" b="1" dirty="0"/>
              <a:t> Process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F4F714-27A9-2ADD-E8C0-5A966AFFB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5" y="1473200"/>
            <a:ext cx="10515600" cy="155069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Depending on your availability, ideally between [start and end dates].</a:t>
            </a:r>
          </a:p>
          <a:p>
            <a:pPr marL="0" indent="0">
              <a:buNone/>
            </a:pPr>
            <a:endParaRPr lang="fr-FR" dirty="0"/>
          </a:p>
          <a:p>
            <a:r>
              <a:rPr lang="en-US" dirty="0"/>
              <a:t>In general, an Agri CP assessment takes </a:t>
            </a:r>
            <a:r>
              <a:rPr lang="en-US" b="1" dirty="0"/>
              <a:t>10 days for the consultant</a:t>
            </a:r>
            <a:r>
              <a:rPr lang="en-US" dirty="0"/>
              <a:t> and between </a:t>
            </a:r>
            <a:r>
              <a:rPr lang="en-US" b="1" dirty="0"/>
              <a:t>2 and 3 days for the agri organization</a:t>
            </a:r>
            <a:r>
              <a:rPr lang="en-US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ADDCD4-FE35-F90F-089F-E74F91F8F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21</a:t>
            </a:fld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19F1B1F-D127-3396-02B4-5E124C1D78AB}"/>
              </a:ext>
            </a:extLst>
          </p:cNvPr>
          <p:cNvGrpSpPr/>
          <p:nvPr/>
        </p:nvGrpSpPr>
        <p:grpSpPr>
          <a:xfrm>
            <a:off x="588962" y="1817985"/>
            <a:ext cx="10880726" cy="3962884"/>
            <a:chOff x="473075" y="1378247"/>
            <a:chExt cx="10880726" cy="3962884"/>
          </a:xfrm>
        </p:grpSpPr>
        <p:graphicFrame>
          <p:nvGraphicFramePr>
            <p:cNvPr id="6" name="Diagramme 5">
              <a:extLst>
                <a:ext uri="{FF2B5EF4-FFF2-40B4-BE49-F238E27FC236}">
                  <a16:creationId xmlns:a16="http://schemas.microsoft.com/office/drawing/2014/main" id="{0A478BB4-AE5F-F394-EC42-2EE5F966371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76907547"/>
                </p:ext>
              </p:extLst>
            </p:nvPr>
          </p:nvGraphicFramePr>
          <p:xfrm>
            <a:off x="473075" y="1378247"/>
            <a:ext cx="5639992" cy="396288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7" name="Diagramme 6">
              <a:extLst>
                <a:ext uri="{FF2B5EF4-FFF2-40B4-BE49-F238E27FC236}">
                  <a16:creationId xmlns:a16="http://schemas.microsoft.com/office/drawing/2014/main" id="{CE9DA18A-1A2D-C9BA-5793-71BD381E756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634534513"/>
                </p:ext>
              </p:extLst>
            </p:nvPr>
          </p:nvGraphicFramePr>
          <p:xfrm>
            <a:off x="5899151" y="1473200"/>
            <a:ext cx="5454650" cy="379518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A1456CAC-93E5-6199-EBD2-B3AE4B8364EC}"/>
              </a:ext>
            </a:extLst>
          </p:cNvPr>
          <p:cNvSpPr txBox="1"/>
          <p:nvPr/>
        </p:nvSpPr>
        <p:spPr>
          <a:xfrm>
            <a:off x="1089847" y="4193382"/>
            <a:ext cx="1158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err="1"/>
              <a:t>Remotely</a:t>
            </a:r>
            <a:endParaRPr lang="fr-FR" sz="1200" i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20FFE95-9844-C57B-831B-98913FCE5CD8}"/>
              </a:ext>
            </a:extLst>
          </p:cNvPr>
          <p:cNvSpPr txBox="1"/>
          <p:nvPr/>
        </p:nvSpPr>
        <p:spPr>
          <a:xfrm>
            <a:off x="2567118" y="4202342"/>
            <a:ext cx="157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/>
              <a:t>Day 1 </a:t>
            </a:r>
            <a:br>
              <a:rPr lang="fr-FR" sz="1200" i="1" dirty="0"/>
            </a:br>
            <a:r>
              <a:rPr lang="fr-FR" sz="1200" i="1" dirty="0"/>
              <a:t>on site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7F0894-BF24-CB60-EEC4-5CC9D2EA1F3B}"/>
              </a:ext>
            </a:extLst>
          </p:cNvPr>
          <p:cNvSpPr txBox="1"/>
          <p:nvPr/>
        </p:nvSpPr>
        <p:spPr>
          <a:xfrm>
            <a:off x="4293884" y="4193382"/>
            <a:ext cx="178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/>
              <a:t>Days 2-3-4</a:t>
            </a:r>
            <a:br>
              <a:rPr lang="fr-FR" sz="1200" i="1" dirty="0"/>
            </a:br>
            <a:r>
              <a:rPr lang="fr-FR" sz="1200" i="1" dirty="0"/>
              <a:t>on site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276A3BA-5E9C-7CDC-1071-3EBA6BD3D403}"/>
              </a:ext>
            </a:extLst>
          </p:cNvPr>
          <p:cNvSpPr txBox="1"/>
          <p:nvPr/>
        </p:nvSpPr>
        <p:spPr>
          <a:xfrm>
            <a:off x="6021964" y="4193382"/>
            <a:ext cx="1752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/>
              <a:t>Day 3 or 4 </a:t>
            </a:r>
            <a:br>
              <a:rPr lang="fr-FR" sz="1200" i="1" dirty="0"/>
            </a:br>
            <a:r>
              <a:rPr lang="fr-FR" sz="1200" i="1" dirty="0"/>
              <a:t>on site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EC6F1C-24E6-DB5B-5EDB-9B39421579D0}"/>
              </a:ext>
            </a:extLst>
          </p:cNvPr>
          <p:cNvSpPr txBox="1"/>
          <p:nvPr/>
        </p:nvSpPr>
        <p:spPr>
          <a:xfrm>
            <a:off x="7823917" y="4215667"/>
            <a:ext cx="1573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/>
              <a:t>Day 5 </a:t>
            </a:r>
            <a:br>
              <a:rPr lang="fr-FR" sz="1200" i="1" dirty="0"/>
            </a:br>
            <a:r>
              <a:rPr lang="fr-FR" sz="1200" i="1" dirty="0"/>
              <a:t>on site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2254376-5DE4-56B1-797B-2507EBBC8E71}"/>
              </a:ext>
            </a:extLst>
          </p:cNvPr>
          <p:cNvSpPr txBox="1"/>
          <p:nvPr/>
        </p:nvSpPr>
        <p:spPr>
          <a:xfrm>
            <a:off x="9920677" y="4276299"/>
            <a:ext cx="1573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err="1"/>
              <a:t>Remotely</a:t>
            </a:r>
            <a:endParaRPr lang="fr-FR" sz="1200" i="1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0C80E9D-EED5-1836-624F-8FAE5A33FAE5}"/>
              </a:ext>
            </a:extLst>
          </p:cNvPr>
          <p:cNvSpPr txBox="1"/>
          <p:nvPr/>
        </p:nvSpPr>
        <p:spPr>
          <a:xfrm>
            <a:off x="851298" y="4749354"/>
            <a:ext cx="1473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/>
              <a:t> </a:t>
            </a:r>
            <a:r>
              <a:rPr lang="en-US" sz="1200" dirty="0"/>
              <a:t>1-hour call to share key documents</a:t>
            </a:r>
            <a:endParaRPr lang="fr-FR" sz="12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3C36F3D-504A-1467-3802-2E9A21347EE5}"/>
              </a:ext>
            </a:extLst>
          </p:cNvPr>
          <p:cNvSpPr txBox="1"/>
          <p:nvPr/>
        </p:nvSpPr>
        <p:spPr>
          <a:xfrm>
            <a:off x="2660893" y="4759506"/>
            <a:ext cx="1738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/>
              <a:t> </a:t>
            </a:r>
            <a:r>
              <a:rPr lang="en-US" sz="1200" dirty="0"/>
              <a:t>2-hour meeting with the interested teams</a:t>
            </a:r>
            <a:endParaRPr lang="fr-FR" sz="12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3CE5AF1-5DA3-D688-01B0-6E3C5AC2DADF}"/>
              </a:ext>
            </a:extLst>
          </p:cNvPr>
          <p:cNvSpPr txBox="1"/>
          <p:nvPr/>
        </p:nvSpPr>
        <p:spPr>
          <a:xfrm>
            <a:off x="4401173" y="4774785"/>
            <a:ext cx="17478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/>
              <a:t> </a:t>
            </a:r>
            <a:r>
              <a:rPr lang="en-US" sz="1200" dirty="0"/>
              <a:t>4 to 8 people participating for 45 minutes each</a:t>
            </a:r>
          </a:p>
          <a:p>
            <a:endParaRPr lang="fr-FR" sz="12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D51741-4C12-4279-D7C6-525581CF49EE}"/>
              </a:ext>
            </a:extLst>
          </p:cNvPr>
          <p:cNvSpPr txBox="1"/>
          <p:nvPr/>
        </p:nvSpPr>
        <p:spPr>
          <a:xfrm>
            <a:off x="6253560" y="4765206"/>
            <a:ext cx="1698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/>
              <a:t> </a:t>
            </a:r>
            <a:r>
              <a:rPr lang="en-US" sz="1200" dirty="0"/>
              <a:t>Interview with the field teams &amp; potential support during the field day</a:t>
            </a:r>
            <a:endParaRPr lang="fr-FR" sz="12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6A45CD7-079A-B601-8BB6-7D7968EB26EB}"/>
              </a:ext>
            </a:extLst>
          </p:cNvPr>
          <p:cNvSpPr txBox="1"/>
          <p:nvPr/>
        </p:nvSpPr>
        <p:spPr>
          <a:xfrm>
            <a:off x="8023287" y="4750986"/>
            <a:ext cx="1698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/>
              <a:t> </a:t>
            </a:r>
            <a:r>
              <a:rPr lang="en-US" sz="1200" dirty="0"/>
              <a:t>1 to 2-hour workshop with interested teams</a:t>
            </a:r>
            <a:endParaRPr lang="fr-FR" sz="12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90A7229-9386-5AC6-09F3-AE3650AF4AA8}"/>
              </a:ext>
            </a:extLst>
          </p:cNvPr>
          <p:cNvSpPr txBox="1"/>
          <p:nvPr/>
        </p:nvSpPr>
        <p:spPr>
          <a:xfrm>
            <a:off x="9717505" y="4728618"/>
            <a:ext cx="1573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/>
              <a:t> 1-hour call if </a:t>
            </a:r>
            <a:r>
              <a:rPr lang="fr-FR" sz="1200" dirty="0" err="1"/>
              <a:t>necessary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062559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ED6B07-D6EA-38F5-9C29-1991AEEB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71" y="97323"/>
            <a:ext cx="10942716" cy="1325563"/>
          </a:xfrm>
        </p:spPr>
        <p:txBody>
          <a:bodyPr>
            <a:normAutofit/>
          </a:bodyPr>
          <a:lstStyle/>
          <a:p>
            <a:r>
              <a:rPr lang="fr-FR" b="1" dirty="0" err="1"/>
              <a:t>Assessment</a:t>
            </a:r>
            <a:r>
              <a:rPr lang="fr-FR" b="1" dirty="0"/>
              <a:t> by experts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028A87-BF7F-CB0E-218C-01A5F70C9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0824" y="2075347"/>
            <a:ext cx="5381626" cy="31750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z="2600" dirty="0"/>
              <a:t>[</a:t>
            </a:r>
            <a:r>
              <a:rPr lang="fr-FR" sz="2600" dirty="0" err="1"/>
              <a:t>detail</a:t>
            </a:r>
            <a:r>
              <a:rPr lang="fr-FR" sz="2600" dirty="0"/>
              <a:t> </a:t>
            </a:r>
            <a:r>
              <a:rPr lang="fr-FR" sz="2600" dirty="0" err="1"/>
              <a:t>who</a:t>
            </a:r>
            <a:r>
              <a:rPr lang="fr-FR" sz="2600" dirty="0"/>
              <a:t> </a:t>
            </a:r>
            <a:r>
              <a:rPr lang="fr-FR" sz="2600" dirty="0" err="1"/>
              <a:t>is</a:t>
            </a:r>
            <a:r>
              <a:rPr lang="fr-FR" sz="2600" dirty="0"/>
              <a:t> </a:t>
            </a:r>
            <a:r>
              <a:rPr lang="fr-FR" sz="2600" dirty="0" err="1"/>
              <a:t>conducting</a:t>
            </a:r>
            <a:r>
              <a:rPr lang="fr-FR" sz="2600" dirty="0"/>
              <a:t> the </a:t>
            </a:r>
            <a:r>
              <a:rPr lang="fr-FR" sz="2600" dirty="0" err="1"/>
              <a:t>assessment</a:t>
            </a:r>
            <a:r>
              <a:rPr lang="fr-FR" sz="2600" dirty="0"/>
              <a:t>, </a:t>
            </a:r>
            <a:r>
              <a:rPr lang="fr-FR" sz="2600" dirty="0" err="1"/>
              <a:t>who</a:t>
            </a:r>
            <a:r>
              <a:rPr lang="fr-FR" sz="2600" dirty="0"/>
              <a:t> are the </a:t>
            </a:r>
            <a:r>
              <a:rPr lang="fr-FR" sz="2600" dirty="0" err="1"/>
              <a:t>partners</a:t>
            </a:r>
            <a:r>
              <a:rPr lang="fr-FR" sz="2600" dirty="0"/>
              <a:t> and </a:t>
            </a:r>
            <a:r>
              <a:rPr lang="fr-FR" sz="2600" dirty="0" err="1"/>
              <a:t>eventual</a:t>
            </a:r>
            <a:r>
              <a:rPr lang="fr-FR" sz="2600" dirty="0"/>
              <a:t> </a:t>
            </a:r>
            <a:r>
              <a:rPr lang="fr-FR" sz="2600" dirty="0" err="1"/>
              <a:t>involved</a:t>
            </a:r>
            <a:r>
              <a:rPr lang="fr-FR" sz="2600" dirty="0"/>
              <a:t> </a:t>
            </a:r>
            <a:r>
              <a:rPr lang="fr-FR" sz="2600" dirty="0" err="1"/>
              <a:t>investors</a:t>
            </a:r>
            <a:r>
              <a:rPr lang="fr-FR" sz="2600" dirty="0"/>
              <a:t>]</a:t>
            </a:r>
            <a:endParaRPr lang="fr-FR" sz="2600" dirty="0">
              <a:latin typeface="Work San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E4329C-5819-8578-044D-8FEC1911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DF32A769-8BF9-92B7-6CD1-A3D07A97EBBB}"/>
              </a:ext>
            </a:extLst>
          </p:cNvPr>
          <p:cNvSpPr/>
          <p:nvPr/>
        </p:nvSpPr>
        <p:spPr>
          <a:xfrm>
            <a:off x="0" y="1511302"/>
            <a:ext cx="6308057" cy="4730472"/>
          </a:xfrm>
          <a:custGeom>
            <a:avLst/>
            <a:gdLst/>
            <a:ahLst/>
            <a:cxnLst/>
            <a:rect l="l" t="t" r="r" b="b"/>
            <a:pathLst>
              <a:path w="11020379" h="6488194">
                <a:moveTo>
                  <a:pt x="0" y="0"/>
                </a:moveTo>
                <a:lnTo>
                  <a:pt x="11020379" y="0"/>
                </a:lnTo>
                <a:lnTo>
                  <a:pt x="11020379" y="6488194"/>
                </a:lnTo>
                <a:lnTo>
                  <a:pt x="0" y="6488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985" t="-17645" r="-16961" b="-23286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654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B72866-67A9-744F-8326-D44D942A2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27" y="536915"/>
            <a:ext cx="6298096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you will obtain </a:t>
            </a:r>
            <a:br>
              <a:rPr lang="en-US" b="1" dirty="0"/>
            </a:br>
            <a:r>
              <a:rPr lang="en-US" b="1" dirty="0"/>
              <a:t>at the end of the assessment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3A1955-C0F8-E1BF-AC4E-AE45B39A0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42" y="2356710"/>
            <a:ext cx="5602358" cy="3964375"/>
          </a:xfrm>
        </p:spPr>
        <p:txBody>
          <a:bodyPr>
            <a:norm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Agri CP Tool completed </a:t>
            </a:r>
            <a:r>
              <a:rPr lang="en-US" sz="2400" i="1" dirty="0"/>
              <a:t>with the </a:t>
            </a:r>
            <a:r>
              <a:rPr lang="en-US" sz="2400" b="1" i="1" dirty="0"/>
              <a:t>results dashboards</a:t>
            </a:r>
            <a:r>
              <a:rPr lang="fr-FR" sz="2400" dirty="0"/>
              <a:t>;</a:t>
            </a:r>
          </a:p>
          <a:p>
            <a:r>
              <a:rPr lang="en-US" sz="2400" i="1" dirty="0"/>
              <a:t>A </a:t>
            </a:r>
            <a:r>
              <a:rPr lang="en-US" sz="2400" b="1" i="1" dirty="0">
                <a:solidFill>
                  <a:schemeClr val="tx2"/>
                </a:solidFill>
              </a:rPr>
              <a:t>narrative audit report </a:t>
            </a:r>
            <a:r>
              <a:rPr lang="en-US" sz="2400" i="1" dirty="0"/>
              <a:t>containing the consultant’s </a:t>
            </a:r>
            <a:r>
              <a:rPr lang="en-US" sz="2400" b="1" i="1" dirty="0"/>
              <a:t>findings</a:t>
            </a:r>
            <a:r>
              <a:rPr lang="en-US" sz="2400" i="1" dirty="0"/>
              <a:t> and </a:t>
            </a:r>
            <a:r>
              <a:rPr lang="en-US" sz="2400" b="1" i="1" dirty="0"/>
              <a:t>recommendations</a:t>
            </a:r>
            <a:r>
              <a:rPr lang="fr-FR" sz="2400" dirty="0"/>
              <a:t>;</a:t>
            </a:r>
          </a:p>
          <a:p>
            <a:r>
              <a:rPr lang="en-US" sz="2400" i="1" dirty="0"/>
              <a:t>An </a:t>
            </a:r>
            <a:r>
              <a:rPr lang="en-US" sz="2400" b="1" i="1" dirty="0">
                <a:solidFill>
                  <a:schemeClr val="tx2"/>
                </a:solidFill>
              </a:rPr>
              <a:t>action plan </a:t>
            </a:r>
            <a:r>
              <a:rPr lang="en-US" sz="2400" i="1" dirty="0"/>
              <a:t>to help you improve your </a:t>
            </a:r>
            <a:r>
              <a:rPr lang="en-US" sz="2400" b="1" i="1" dirty="0"/>
              <a:t>practices</a:t>
            </a:r>
            <a:r>
              <a:rPr lang="en-US" sz="2400" i="1" dirty="0"/>
              <a:t> and </a:t>
            </a:r>
            <a:r>
              <a:rPr lang="en-US" sz="2400" b="1" i="1" dirty="0"/>
              <a:t>procedures</a:t>
            </a:r>
            <a:r>
              <a:rPr lang="fr-FR" sz="2400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4788594-2177-7241-49D1-E411921E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2C14A970-25E2-108D-CE39-4F1EF4B01E23}"/>
              </a:ext>
            </a:extLst>
          </p:cNvPr>
          <p:cNvSpPr/>
          <p:nvPr/>
        </p:nvSpPr>
        <p:spPr>
          <a:xfrm>
            <a:off x="6500785" y="-17256"/>
            <a:ext cx="5713962" cy="6892511"/>
          </a:xfrm>
          <a:custGeom>
            <a:avLst/>
            <a:gdLst/>
            <a:ahLst/>
            <a:cxnLst/>
            <a:rect l="l" t="t" r="r" b="b"/>
            <a:pathLst>
              <a:path w="9375862" h="10276484">
                <a:moveTo>
                  <a:pt x="0" y="0"/>
                </a:moveTo>
                <a:lnTo>
                  <a:pt x="9375862" y="0"/>
                </a:lnTo>
                <a:lnTo>
                  <a:pt x="9375862" y="10276484"/>
                </a:lnTo>
                <a:lnTo>
                  <a:pt x="0" y="102764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124" t="-102" r="-14348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95411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EC801-C9CF-403E-9BB4-466D58A3B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290447-69B1-CB6D-40E8-8396AA538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120" y="365125"/>
            <a:ext cx="6611679" cy="1325563"/>
          </a:xfrm>
        </p:spPr>
        <p:txBody>
          <a:bodyPr/>
          <a:lstStyle/>
          <a:p>
            <a:r>
              <a:rPr lang="fr-FR" b="1" dirty="0" err="1">
                <a:latin typeface="Work Sans"/>
              </a:rPr>
              <a:t>Calendar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72FBA7-388A-1081-3CCC-67883707E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119" y="1847850"/>
            <a:ext cx="7155713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r-FR" b="1" dirty="0" err="1">
                <a:latin typeface="Work Sans"/>
              </a:rPr>
              <a:t>Assessment</a:t>
            </a:r>
            <a:r>
              <a:rPr lang="fr-FR" b="1" dirty="0">
                <a:latin typeface="Work Sans"/>
              </a:rPr>
              <a:t> </a:t>
            </a:r>
            <a:r>
              <a:rPr lang="fr-FR" b="1" dirty="0" err="1">
                <a:latin typeface="Work Sans"/>
              </a:rPr>
              <a:t>preparation</a:t>
            </a:r>
            <a:r>
              <a:rPr lang="fr-FR" dirty="0">
                <a:latin typeface="Work Sans"/>
              </a:rPr>
              <a:t>:                             [</a:t>
            </a:r>
            <a:r>
              <a:rPr lang="fr-FR" dirty="0" err="1">
                <a:latin typeface="Work Sans"/>
              </a:rPr>
              <a:t>from</a:t>
            </a:r>
            <a:r>
              <a:rPr lang="fr-FR" dirty="0">
                <a:latin typeface="Work Sans"/>
              </a:rPr>
              <a:t> DD/MM/YEAR to DD/MM/YEAR]</a:t>
            </a:r>
          </a:p>
          <a:p>
            <a:r>
              <a:rPr lang="fr-FR" b="1" dirty="0">
                <a:latin typeface="Work Sans"/>
              </a:rPr>
              <a:t>On-site </a:t>
            </a:r>
            <a:r>
              <a:rPr lang="fr-FR" b="1" dirty="0" err="1">
                <a:latin typeface="Work Sans"/>
              </a:rPr>
              <a:t>assessment</a:t>
            </a:r>
            <a:r>
              <a:rPr lang="fr-FR" dirty="0">
                <a:latin typeface="Work Sans"/>
              </a:rPr>
              <a:t>:                                 [</a:t>
            </a:r>
            <a:r>
              <a:rPr lang="fr-FR" dirty="0" err="1">
                <a:latin typeface="Work Sans"/>
              </a:rPr>
              <a:t>from</a:t>
            </a:r>
            <a:r>
              <a:rPr lang="fr-FR" dirty="0">
                <a:latin typeface="Work Sans"/>
              </a:rPr>
              <a:t> DD/MM/YEAR to DD/MM/YEAR]</a:t>
            </a:r>
          </a:p>
          <a:p>
            <a:r>
              <a:rPr lang="fr-FR" b="1" dirty="0">
                <a:latin typeface="Work Sans"/>
              </a:rPr>
              <a:t>Final Report </a:t>
            </a:r>
            <a:r>
              <a:rPr lang="fr-FR" b="1" dirty="0" err="1">
                <a:latin typeface="Work Sans"/>
              </a:rPr>
              <a:t>preparation</a:t>
            </a:r>
            <a:r>
              <a:rPr lang="fr-FR" dirty="0">
                <a:latin typeface="Work Sans"/>
              </a:rPr>
              <a:t>:                                      [</a:t>
            </a:r>
            <a:r>
              <a:rPr lang="fr-FR" dirty="0" err="1">
                <a:latin typeface="Work Sans"/>
              </a:rPr>
              <a:t>from</a:t>
            </a:r>
            <a:r>
              <a:rPr lang="fr-FR" dirty="0">
                <a:latin typeface="Work Sans"/>
              </a:rPr>
              <a:t> DD/MM/YEAR to DD/MM/YEAR]</a:t>
            </a:r>
          </a:p>
          <a:p>
            <a:endParaRPr lang="fr-FR" dirty="0"/>
          </a:p>
          <a:p>
            <a:pPr marL="0" indent="0">
              <a:buNone/>
            </a:pPr>
            <a:r>
              <a:rPr lang="en-US" dirty="0">
                <a:latin typeface="Work Sans"/>
              </a:rPr>
              <a:t>The consultant will provide a detailed schedule for the on-site assessment as soon as possible.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3C89ED-1DE1-49B4-1C7A-2BF671E0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9088E00A-A21C-8430-ECC2-CB5B0E7A79B2}"/>
              </a:ext>
            </a:extLst>
          </p:cNvPr>
          <p:cNvSpPr/>
          <p:nvPr/>
        </p:nvSpPr>
        <p:spPr>
          <a:xfrm>
            <a:off x="0" y="-1"/>
            <a:ext cx="4541119" cy="6858001"/>
          </a:xfrm>
          <a:custGeom>
            <a:avLst/>
            <a:gdLst/>
            <a:ahLst/>
            <a:cxnLst/>
            <a:rect l="l" t="t" r="r" b="b"/>
            <a:pathLst>
              <a:path w="7982882" h="10287000">
                <a:moveTo>
                  <a:pt x="0" y="0"/>
                </a:moveTo>
                <a:lnTo>
                  <a:pt x="7982882" y="0"/>
                </a:lnTo>
                <a:lnTo>
                  <a:pt x="798288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8447" r="-24968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9867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91BD4-7502-172A-972C-BA169B92C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Sharing </a:t>
            </a:r>
            <a:r>
              <a:rPr lang="fr-FR" b="1" dirty="0" err="1"/>
              <a:t>Results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B04BAC-A520-B26D-C9BC-BB8D67682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6425"/>
            <a:ext cx="7867650" cy="2333625"/>
          </a:xfrm>
        </p:spPr>
        <p:txBody>
          <a:bodyPr/>
          <a:lstStyle/>
          <a:p>
            <a:r>
              <a:rPr lang="fr-FR" dirty="0"/>
              <a:t>[If a case </a:t>
            </a:r>
            <a:r>
              <a:rPr lang="fr-FR" dirty="0" err="1"/>
              <a:t>study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discussed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a </a:t>
            </a:r>
            <a:r>
              <a:rPr lang="fr-FR" dirty="0" err="1"/>
              <a:t>partner</a:t>
            </a:r>
            <a:r>
              <a:rPr lang="fr-FR" dirty="0"/>
              <a:t>, </a:t>
            </a:r>
            <a:r>
              <a:rPr lang="fr-FR" dirty="0" err="1"/>
              <a:t>notify</a:t>
            </a:r>
            <a:r>
              <a:rPr lang="fr-FR" dirty="0"/>
              <a:t> the agricultural </a:t>
            </a:r>
            <a:r>
              <a:rPr lang="fr-FR" dirty="0" err="1"/>
              <a:t>organization</a:t>
            </a:r>
            <a:r>
              <a:rPr lang="fr-FR" dirty="0"/>
              <a:t> to </a:t>
            </a:r>
            <a:r>
              <a:rPr lang="fr-FR" dirty="0" err="1"/>
              <a:t>obtain</a:t>
            </a:r>
            <a:r>
              <a:rPr lang="fr-FR" dirty="0"/>
              <a:t>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approval</a:t>
            </a:r>
            <a:r>
              <a:rPr lang="fr-FR" dirty="0"/>
              <a:t>]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80ECC1-F5D9-4BC6-55BD-2DBCECAC9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25</a:t>
            </a:fld>
            <a:endParaRPr lang="fr-FR"/>
          </a:p>
        </p:txBody>
      </p:sp>
      <p:pic>
        <p:nvPicPr>
          <p:cNvPr id="6" name="Image 5" descr="Une image contenant capture d’écran, cellule solaire, énergie solaire, panneau solaire&#10;&#10;Le contenu généré par l’IA peut être incorrect.">
            <a:extLst>
              <a:ext uri="{FF2B5EF4-FFF2-40B4-BE49-F238E27FC236}">
                <a16:creationId xmlns:a16="http://schemas.microsoft.com/office/drawing/2014/main" id="{000E79F0-3A10-7979-2BB6-28559E570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05"/>
          <a:stretch>
            <a:fillRect/>
          </a:stretch>
        </p:blipFill>
        <p:spPr>
          <a:xfrm rot="21256312">
            <a:off x="9039226" y="986650"/>
            <a:ext cx="1886982" cy="2676525"/>
          </a:xfrm>
          <a:prstGeom prst="rect">
            <a:avLst/>
          </a:prstGeom>
        </p:spPr>
      </p:pic>
      <p:pic>
        <p:nvPicPr>
          <p:cNvPr id="8" name="Image 7" descr="Une image contenant texte, herbe, habits, plante&#10;&#10;Le contenu généré par l’IA peut être incorrect.">
            <a:extLst>
              <a:ext uri="{FF2B5EF4-FFF2-40B4-BE49-F238E27FC236}">
                <a16:creationId xmlns:a16="http://schemas.microsoft.com/office/drawing/2014/main" id="{432DEACC-FBDF-72B8-DE97-CA1019D8B6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0370">
            <a:off x="9640750" y="2781300"/>
            <a:ext cx="1796181" cy="235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812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8F0946-5B76-B496-9A00-D00AF20DE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 descr="Une image contenant sol, plein air, terre, outil&#10;&#10;Description générée automatiquement">
            <a:extLst>
              <a:ext uri="{FF2B5EF4-FFF2-40B4-BE49-F238E27FC236}">
                <a16:creationId xmlns:a16="http://schemas.microsoft.com/office/drawing/2014/main" id="{AADE5A8D-B773-7759-EF68-05E8B5C7F5B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724377-BA4C-AB44-4B44-C1B8F6F0D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069199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6000" b="1" dirty="0">
                <a:solidFill>
                  <a:srgbClr val="FFFFFF"/>
                </a:solidFill>
                <a:latin typeface="+mj-lt"/>
              </a:rPr>
              <a:t>Questions / Feedback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71A158-7B48-41CC-B519-BCF5674C8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F49B05DC-A0B4-4A2B-BDBC-1C0E72D37786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26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4775BC5-8010-D2AC-FF82-C430347D07DA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972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0DEB12-B11B-174A-31BB-3CF66D608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Next </a:t>
            </a:r>
            <a:r>
              <a:rPr lang="fr-FR" b="1" dirty="0" err="1"/>
              <a:t>Steps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AB8DEE-D60C-5848-6DDB-850D228BE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fr-FR" dirty="0">
                <a:latin typeface="Work Sans"/>
              </a:rPr>
              <a:t>[</a:t>
            </a:r>
            <a:r>
              <a:rPr lang="fr-FR" dirty="0" err="1">
                <a:latin typeface="Work Sans"/>
              </a:rPr>
              <a:t>detail</a:t>
            </a:r>
            <a:r>
              <a:rPr lang="fr-FR" dirty="0">
                <a:latin typeface="Work Sans"/>
              </a:rPr>
              <a:t> the </a:t>
            </a:r>
            <a:r>
              <a:rPr lang="fr-FR" dirty="0" err="1">
                <a:latin typeface="Work Sans"/>
              </a:rPr>
              <a:t>next</a:t>
            </a:r>
            <a:r>
              <a:rPr lang="fr-FR" dirty="0">
                <a:latin typeface="Work Sans"/>
              </a:rPr>
              <a:t> </a:t>
            </a:r>
            <a:r>
              <a:rPr lang="fr-FR" dirty="0" err="1">
                <a:latin typeface="Work Sans"/>
              </a:rPr>
              <a:t>immediate</a:t>
            </a:r>
            <a:r>
              <a:rPr lang="fr-FR" dirty="0">
                <a:latin typeface="Work Sans"/>
              </a:rPr>
              <a:t> </a:t>
            </a:r>
            <a:r>
              <a:rPr lang="fr-FR" dirty="0" err="1">
                <a:latin typeface="Work Sans"/>
              </a:rPr>
              <a:t>steps</a:t>
            </a:r>
            <a:r>
              <a:rPr lang="fr-FR" dirty="0">
                <a:latin typeface="Work Sans"/>
              </a:rPr>
              <a:t> to </a:t>
            </a:r>
            <a:r>
              <a:rPr lang="fr-FR" dirty="0" err="1">
                <a:latin typeface="Work Sans"/>
              </a:rPr>
              <a:t>organize</a:t>
            </a:r>
            <a:r>
              <a:rPr lang="fr-FR" dirty="0">
                <a:latin typeface="Work Sans"/>
              </a:rPr>
              <a:t> and </a:t>
            </a:r>
            <a:r>
              <a:rPr lang="fr-FR" dirty="0" err="1">
                <a:latin typeface="Work Sans"/>
              </a:rPr>
              <a:t>conduct</a:t>
            </a:r>
            <a:r>
              <a:rPr lang="fr-FR" dirty="0">
                <a:latin typeface="Work Sans"/>
              </a:rPr>
              <a:t> the </a:t>
            </a:r>
            <a:r>
              <a:rPr lang="fr-FR" dirty="0" err="1">
                <a:latin typeface="Work Sans"/>
              </a:rPr>
              <a:t>assessment</a:t>
            </a:r>
            <a:r>
              <a:rPr lang="fr-FR" dirty="0">
                <a:latin typeface="Work Sans"/>
              </a:rPr>
              <a:t>]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B7F1DEC-389C-1833-0605-120790A9A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034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716634-A0E7-0CA7-A1A1-14D705C3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z="1100" smtClean="0"/>
              <a:pPr/>
              <a:t>28</a:t>
            </a:fld>
            <a:endParaRPr lang="fr-FR" sz="11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3E88D1-614B-8E62-B42F-85F65FE2E888}"/>
              </a:ext>
            </a:extLst>
          </p:cNvPr>
          <p:cNvSpPr/>
          <p:nvPr/>
        </p:nvSpPr>
        <p:spPr>
          <a:xfrm>
            <a:off x="1134329" y="4461503"/>
            <a:ext cx="25988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solidFill>
                  <a:schemeClr val="accent5"/>
                </a:solidFill>
                <a:hlinkClick r:id="rId3"/>
              </a:rPr>
              <a:t>RAI Tool</a:t>
            </a:r>
            <a:endParaRPr lang="fr-FR" sz="1600" dirty="0">
              <a:solidFill>
                <a:schemeClr val="accent5"/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E7540F9-BD94-143D-1B3E-B385D45A5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019" y="42689"/>
            <a:ext cx="10515600" cy="1325563"/>
          </a:xfrm>
        </p:spPr>
        <p:txBody>
          <a:bodyPr/>
          <a:lstStyle/>
          <a:p>
            <a:r>
              <a:rPr lang="en-US" b="1" dirty="0"/>
              <a:t>Explore our tools and resources</a:t>
            </a:r>
          </a:p>
        </p:txBody>
      </p:sp>
      <p:pic>
        <p:nvPicPr>
          <p:cNvPr id="9" name="Image 8" descr="Une image contenant texte, capture d’écran, Police&#10;&#10;Description générée automatiquement">
            <a:hlinkClick r:id="rId4"/>
            <a:extLst>
              <a:ext uri="{FF2B5EF4-FFF2-40B4-BE49-F238E27FC236}">
                <a16:creationId xmlns:a16="http://schemas.microsoft.com/office/drawing/2014/main" id="{9E7F9608-BAD0-9ABA-5A03-1E4A469D9D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633" y="1757898"/>
            <a:ext cx="2463856" cy="2463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 descr="Une image contenant texte, fruit, chapeau, Chapeau de soleil&#10;&#10;Description générée automatiquement">
            <a:hlinkClick r:id="rId6"/>
            <a:extLst>
              <a:ext uri="{FF2B5EF4-FFF2-40B4-BE49-F238E27FC236}">
                <a16:creationId xmlns:a16="http://schemas.microsoft.com/office/drawing/2014/main" id="{7FEA7052-BBDA-298D-38F9-FBFF069539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329" y="1757898"/>
            <a:ext cx="2463856" cy="2463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 descr="Une image contenant texte, herbe, plante, personne&#10;&#10;Description générée automatiquement">
            <a:hlinkClick r:id="rId8"/>
            <a:extLst>
              <a:ext uri="{FF2B5EF4-FFF2-40B4-BE49-F238E27FC236}">
                <a16:creationId xmlns:a16="http://schemas.microsoft.com/office/drawing/2014/main" id="{2D137ECA-BE89-033F-71E3-0A9ED18223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360" y="1757898"/>
            <a:ext cx="2463856" cy="2463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7B1CF6B-6C07-5120-023C-D146E33BE06A}"/>
              </a:ext>
            </a:extLst>
          </p:cNvPr>
          <p:cNvSpPr/>
          <p:nvPr/>
        </p:nvSpPr>
        <p:spPr>
          <a:xfrm>
            <a:off x="4596889" y="4472926"/>
            <a:ext cx="23173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solidFill>
                  <a:schemeClr val="accent5"/>
                </a:solidFill>
                <a:hlinkClick r:id="rId10"/>
              </a:rPr>
              <a:t>Agri CP Tool</a:t>
            </a:r>
            <a:endParaRPr lang="fr-FR" sz="1600" dirty="0">
              <a:solidFill>
                <a:schemeClr val="accent5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A1F1F4-1825-0D10-F1A5-C3B5BC0AE3B7}"/>
              </a:ext>
            </a:extLst>
          </p:cNvPr>
          <p:cNvSpPr/>
          <p:nvPr/>
        </p:nvSpPr>
        <p:spPr>
          <a:xfrm>
            <a:off x="8027360" y="4472926"/>
            <a:ext cx="23173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solidFill>
                  <a:schemeClr val="accent5"/>
                </a:solidFill>
                <a:hlinkClick r:id="rId11"/>
              </a:rPr>
              <a:t>RAF Project</a:t>
            </a:r>
            <a:endParaRPr lang="fr-FR" sz="16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660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716634-A0E7-0CA7-A1A1-14D705C3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0F3B928-F285-F9DD-5B7F-E494842A468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1EB1DD1-B133-66A2-AB5B-A9D7F8E2A696}"/>
              </a:ext>
            </a:extLst>
          </p:cNvPr>
          <p:cNvSpPr txBox="1">
            <a:spLocks/>
          </p:cNvSpPr>
          <p:nvPr/>
        </p:nvSpPr>
        <p:spPr>
          <a:xfrm>
            <a:off x="1123948" y="2575028"/>
            <a:ext cx="7180079" cy="10478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  <a:defRPr/>
            </a:pPr>
            <a:r>
              <a:rPr lang="en-US" sz="3600" b="1" dirty="0">
                <a:latin typeface="+mj-lt"/>
                <a:ea typeface="Times New Roman" panose="02020603050405020304" pitchFamily="18" charset="0"/>
              </a:rPr>
              <a:t>Thank you for your attention!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596171-4AD3-632A-6D0F-9CDCB83785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" y="463574"/>
            <a:ext cx="3967035" cy="82667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C508FBE-607D-8BBB-4823-F1740ED42E53}"/>
              </a:ext>
            </a:extLst>
          </p:cNvPr>
          <p:cNvSpPr txBox="1">
            <a:spLocks/>
          </p:cNvSpPr>
          <p:nvPr/>
        </p:nvSpPr>
        <p:spPr>
          <a:xfrm>
            <a:off x="1123949" y="4158204"/>
            <a:ext cx="6085115" cy="3932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  <a:defRPr/>
            </a:pPr>
            <a:r>
              <a:rPr lang="fr-FR" sz="1800" i="1" dirty="0">
                <a:latin typeface="+mj-lt"/>
                <a:ea typeface="Times New Roman" panose="02020603050405020304" pitchFamily="18" charset="0"/>
              </a:rPr>
              <a:t>Contact</a:t>
            </a:r>
            <a:r>
              <a:rPr lang="fr-FR" sz="1800" dirty="0">
                <a:latin typeface="+mj-lt"/>
                <a:ea typeface="Times New Roman" panose="02020603050405020304" pitchFamily="18" charset="0"/>
              </a:rPr>
              <a:t> : </a:t>
            </a:r>
            <a:br>
              <a:rPr lang="fr-FR" sz="1800" dirty="0">
                <a:latin typeface="+mj-lt"/>
                <a:ea typeface="Times New Roman" panose="02020603050405020304" pitchFamily="18" charset="0"/>
              </a:rPr>
            </a:br>
            <a:endParaRPr lang="fr-FR" sz="2400" dirty="0">
              <a:latin typeface="+mj-lt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5910E6D-B9AA-7A52-9A13-8BAE22DE7FC0}"/>
              </a:ext>
            </a:extLst>
          </p:cNvPr>
          <p:cNvSpPr txBox="1">
            <a:spLocks/>
          </p:cNvSpPr>
          <p:nvPr/>
        </p:nvSpPr>
        <p:spPr>
          <a:xfrm>
            <a:off x="1123949" y="5784183"/>
            <a:ext cx="6085115" cy="3932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fr-FR" sz="1800" i="1" dirty="0">
                <a:latin typeface="+mj-lt"/>
                <a:ea typeface="Times New Roman" panose="02020603050405020304" pitchFamily="18" charset="0"/>
              </a:rPr>
              <a:t>Photos </a:t>
            </a:r>
            <a:r>
              <a:rPr lang="fr-FR" sz="1800" dirty="0">
                <a:latin typeface="+mj-lt"/>
                <a:ea typeface="Times New Roman" panose="02020603050405020304" pitchFamily="18" charset="0"/>
              </a:rPr>
              <a:t>: </a:t>
            </a:r>
            <a:r>
              <a:rPr lang="fr-FR" sz="1800" dirty="0">
                <a:latin typeface="+mj-lt"/>
                <a:ea typeface="Times New Roman" panose="02020603050405020304" pitchFamily="18" charset="0"/>
                <a:hlinkClick r:id="rId4"/>
              </a:rPr>
              <a:t>Maxence Soulet</a:t>
            </a:r>
            <a:endParaRPr lang="fr-FR" sz="2400" dirty="0">
              <a:latin typeface="+mj-lt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7AAAB2C-D7E0-FB61-4115-930361D1E53B}"/>
              </a:ext>
            </a:extLst>
          </p:cNvPr>
          <p:cNvSpPr txBox="1"/>
          <p:nvPr/>
        </p:nvSpPr>
        <p:spPr>
          <a:xfrm>
            <a:off x="5769428" y="565423"/>
            <a:ext cx="2103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[</a:t>
            </a:r>
            <a:r>
              <a:rPr lang="fr-FR" dirty="0" err="1"/>
              <a:t>Organization</a:t>
            </a:r>
            <a:r>
              <a:rPr lang="fr-FR" dirty="0"/>
              <a:t> / </a:t>
            </a:r>
            <a:r>
              <a:rPr lang="fr-FR" dirty="0" err="1"/>
              <a:t>assessor</a:t>
            </a:r>
            <a:r>
              <a:rPr lang="fr-FR" dirty="0"/>
              <a:t> logos]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70F8096-3A68-2A7C-BF24-57AAD70C5E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4620" y="200025"/>
            <a:ext cx="4437380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76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7EB809-D642-DE28-4F0F-7C4652B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444" y="216104"/>
            <a:ext cx="9715500" cy="795972"/>
          </a:xfrm>
        </p:spPr>
        <p:txBody>
          <a:bodyPr>
            <a:normAutofit/>
          </a:bodyPr>
          <a:lstStyle/>
          <a:p>
            <a:r>
              <a:rPr lang="fr-FR" b="1" err="1"/>
              <a:t>After</a:t>
            </a:r>
            <a:r>
              <a:rPr lang="fr-FR" b="1"/>
              <a:t> RIF…     	      </a:t>
            </a:r>
            <a:r>
              <a:rPr lang="fr-FR" b="1" err="1"/>
              <a:t>comes</a:t>
            </a:r>
            <a:r>
              <a:rPr lang="fr-FR" b="1"/>
              <a:t> RAF!</a:t>
            </a:r>
            <a:endParaRPr lang="fr-FR" b="1">
              <a:solidFill>
                <a:schemeClr val="tx2"/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0F3B928-F285-F9DD-5B7F-E494842A4685}"/>
              </a:ext>
            </a:extLst>
          </p:cNvPr>
          <p:cNvSpPr txBox="1">
            <a:spLocks/>
          </p:cNvSpPr>
          <p:nvPr/>
        </p:nvSpPr>
        <p:spPr>
          <a:xfrm>
            <a:off x="990600" y="5175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EEF4CE9-1E47-65ED-3676-A5E3779BBC3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273" y="1930772"/>
            <a:ext cx="5365584" cy="3905896"/>
          </a:xfrm>
          <a:prstGeom prst="parallelogram">
            <a:avLst/>
          </a:prstGeom>
        </p:spPr>
      </p:pic>
      <p:pic>
        <p:nvPicPr>
          <p:cNvPr id="5" name="Image 4" descr="Une image contenant légume, plein air, personne, Ouvrier agricole&#10;&#10;Description générée automatiquement">
            <a:extLst>
              <a:ext uri="{FF2B5EF4-FFF2-40B4-BE49-F238E27FC236}">
                <a16:creationId xmlns:a16="http://schemas.microsoft.com/office/drawing/2014/main" id="{89295910-9060-1CB7-34A5-85BE02DFBE9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63"/>
          <a:stretch/>
        </p:blipFill>
        <p:spPr>
          <a:xfrm>
            <a:off x="5861216" y="1913955"/>
            <a:ext cx="5365584" cy="3939533"/>
          </a:xfrm>
          <a:prstGeom prst="parallelogram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746A1-E2E8-4F87-CE85-8832C639E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5257" y="1289074"/>
            <a:ext cx="4381301" cy="566814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spcAft>
                <a:spcPts val="1200"/>
              </a:spcAft>
              <a:buNone/>
              <a:defRPr/>
            </a:pPr>
            <a:r>
              <a:rPr lang="en-US" sz="2400" b="1">
                <a:latin typeface="Helvetica" panose="020B0604020202020204" pitchFamily="34" charset="0"/>
                <a:ea typeface="Work Sans" pitchFamily="2" charset="0"/>
              </a:rPr>
              <a:t>R</a:t>
            </a:r>
            <a:r>
              <a:rPr lang="en-US" sz="2400">
                <a:latin typeface="Helvetica" panose="020B0604020202020204" pitchFamily="34" charset="0"/>
                <a:ea typeface="Work Sans" pitchFamily="2" charset="0"/>
              </a:rPr>
              <a:t>esponsible </a:t>
            </a:r>
            <a:r>
              <a:rPr lang="en-US" sz="2400" b="1">
                <a:latin typeface="Helvetica" panose="020B0604020202020204" pitchFamily="34" charset="0"/>
                <a:ea typeface="Work Sans" pitchFamily="2" charset="0"/>
              </a:rPr>
              <a:t>I</a:t>
            </a:r>
            <a:r>
              <a:rPr lang="en-US" sz="2400">
                <a:latin typeface="Helvetica" panose="020B0604020202020204" pitchFamily="34" charset="0"/>
                <a:ea typeface="Work Sans" pitchFamily="2" charset="0"/>
              </a:rPr>
              <a:t>nclusive </a:t>
            </a:r>
            <a:r>
              <a:rPr lang="en-US" sz="2400" b="1">
                <a:latin typeface="Helvetica" panose="020B0604020202020204" pitchFamily="34" charset="0"/>
                <a:ea typeface="Work Sans" pitchFamily="2" charset="0"/>
              </a:rPr>
              <a:t>F</a:t>
            </a:r>
            <a:r>
              <a:rPr lang="en-US" sz="2400">
                <a:latin typeface="Helvetica" panose="020B0604020202020204" pitchFamily="34" charset="0"/>
                <a:ea typeface="Work Sans" pitchFamily="2" charset="0"/>
              </a:rPr>
              <a:t>inance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0A96685-CE6D-74C0-04F8-C33DAF92E2E2}"/>
              </a:ext>
            </a:extLst>
          </p:cNvPr>
          <p:cNvSpPr txBox="1">
            <a:spLocks/>
          </p:cNvSpPr>
          <p:nvPr/>
        </p:nvSpPr>
        <p:spPr>
          <a:xfrm>
            <a:off x="6273800" y="1271176"/>
            <a:ext cx="6884856" cy="566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spcAft>
                <a:spcPts val="1200"/>
              </a:spcAft>
              <a:buNone/>
              <a:defRPr/>
            </a:pPr>
            <a:r>
              <a:rPr lang="en-US" sz="2400" b="1">
                <a:latin typeface="Helvetica" panose="020B0604020202020204" pitchFamily="34" charset="0"/>
                <a:ea typeface="Work Sans" pitchFamily="2" charset="0"/>
              </a:rPr>
              <a:t>R</a:t>
            </a:r>
            <a:r>
              <a:rPr lang="en-US" sz="2400">
                <a:latin typeface="Helvetica" panose="020B0604020202020204" pitchFamily="34" charset="0"/>
                <a:ea typeface="Work Sans" pitchFamily="2" charset="0"/>
              </a:rPr>
              <a:t>esponsible </a:t>
            </a:r>
            <a:r>
              <a:rPr lang="en-US" sz="2400" b="1">
                <a:latin typeface="Helvetica" panose="020B0604020202020204" pitchFamily="34" charset="0"/>
                <a:ea typeface="Work Sans" pitchFamily="2" charset="0"/>
              </a:rPr>
              <a:t>A</a:t>
            </a:r>
            <a:r>
              <a:rPr lang="en-US" sz="2400">
                <a:latin typeface="Helvetica" panose="020B0604020202020204" pitchFamily="34" charset="0"/>
                <a:ea typeface="Work Sans" pitchFamily="2" charset="0"/>
              </a:rPr>
              <a:t>griculture &amp; </a:t>
            </a:r>
            <a:r>
              <a:rPr lang="en-US" sz="2400" b="1">
                <a:latin typeface="Helvetica" panose="020B0604020202020204" pitchFamily="34" charset="0"/>
                <a:ea typeface="Work Sans" pitchFamily="2" charset="0"/>
              </a:rPr>
              <a:t>F</a:t>
            </a:r>
            <a:r>
              <a:rPr lang="en-US" sz="2400">
                <a:latin typeface="Helvetica" panose="020B0604020202020204" pitchFamily="34" charset="0"/>
                <a:ea typeface="Work Sans" pitchFamily="2" charset="0"/>
              </a:rPr>
              <a:t>ood Sector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A9C310D-2516-519A-E246-77B76DD7771D}"/>
              </a:ext>
            </a:extLst>
          </p:cNvPr>
          <p:cNvSpPr txBox="1">
            <a:spLocks/>
          </p:cNvSpPr>
          <p:nvPr/>
        </p:nvSpPr>
        <p:spPr>
          <a:xfrm>
            <a:off x="598794" y="6087986"/>
            <a:ext cx="3753958" cy="566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spcAft>
                <a:spcPts val="1200"/>
              </a:spcAft>
              <a:buNone/>
              <a:defRPr/>
            </a:pPr>
            <a:r>
              <a:rPr lang="en-US" sz="2000">
                <a:latin typeface="Helvetica" panose="020B0604020202020204" pitchFamily="34" charset="0"/>
                <a:ea typeface="Work Sans" pitchFamily="2" charset="0"/>
              </a:rPr>
              <a:t>For Financial Service Providers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6E84C36-52B4-1213-D607-F0ADE746AC35}"/>
              </a:ext>
            </a:extLst>
          </p:cNvPr>
          <p:cNvSpPr txBox="1">
            <a:spLocks/>
          </p:cNvSpPr>
          <p:nvPr/>
        </p:nvSpPr>
        <p:spPr>
          <a:xfrm>
            <a:off x="6273800" y="6087986"/>
            <a:ext cx="4217416" cy="455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spcAft>
                <a:spcPts val="1200"/>
              </a:spcAft>
              <a:buNone/>
              <a:defRPr/>
            </a:pPr>
            <a:r>
              <a:rPr lang="en-US" sz="2000" dirty="0">
                <a:latin typeface="Helvetica" panose="020B0604020202020204" pitchFamily="34" charset="0"/>
                <a:ea typeface="Work Sans" pitchFamily="2" charset="0"/>
              </a:rPr>
              <a:t>For agri organizations / agri-SMEs</a:t>
            </a:r>
          </a:p>
        </p:txBody>
      </p:sp>
    </p:spTree>
    <p:extLst>
      <p:ext uri="{BB962C8B-B14F-4D97-AF65-F5344CB8AC3E}">
        <p14:creationId xmlns:p14="http://schemas.microsoft.com/office/powerpoint/2010/main" val="2348392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311384" y="6307834"/>
            <a:ext cx="1880616" cy="550166"/>
            <a:chOff x="0" y="0"/>
            <a:chExt cx="3761232" cy="11003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61232" cy="1100328"/>
            </a:xfrm>
            <a:custGeom>
              <a:avLst/>
              <a:gdLst/>
              <a:ahLst/>
              <a:cxnLst/>
              <a:rect l="l" t="t" r="r" b="b"/>
              <a:pathLst>
                <a:path w="3761232" h="1100328">
                  <a:moveTo>
                    <a:pt x="0" y="0"/>
                  </a:moveTo>
                  <a:lnTo>
                    <a:pt x="3761232" y="0"/>
                  </a:lnTo>
                  <a:lnTo>
                    <a:pt x="3761232" y="1100328"/>
                  </a:lnTo>
                  <a:lnTo>
                    <a:pt x="0" y="1100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fr-FR" sz="120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40080" y="325370"/>
            <a:ext cx="4368602" cy="1956841"/>
            <a:chOff x="0" y="0"/>
            <a:chExt cx="8737204" cy="39136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737204" cy="3913682"/>
            </a:xfrm>
            <a:custGeom>
              <a:avLst/>
              <a:gdLst/>
              <a:ahLst/>
              <a:cxnLst/>
              <a:rect l="l" t="t" r="r" b="b"/>
              <a:pathLst>
                <a:path w="8737204" h="3913682">
                  <a:moveTo>
                    <a:pt x="0" y="0"/>
                  </a:moveTo>
                  <a:lnTo>
                    <a:pt x="8737204" y="0"/>
                  </a:lnTo>
                  <a:lnTo>
                    <a:pt x="8737204" y="3913682"/>
                  </a:lnTo>
                  <a:lnTo>
                    <a:pt x="0" y="39136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8737204" cy="3923207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>
                <a:lnSpc>
                  <a:spcPts val="6480"/>
                </a:lnSpc>
              </a:pPr>
              <a:r>
                <a:rPr lang="en-US" sz="5400" b="1">
                  <a:latin typeface="Work Sans Bold"/>
                  <a:ea typeface="Work Sans Bold"/>
                  <a:cs typeface="Work Sans Bold"/>
                  <a:sym typeface="Work Sans Bold"/>
                </a:rPr>
                <a:t>RAF Project objective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617856" y="2564770"/>
            <a:ext cx="3519170" cy="62738"/>
          </a:xfrm>
          <a:custGeom>
            <a:avLst/>
            <a:gdLst/>
            <a:ahLst/>
            <a:cxnLst/>
            <a:rect l="l" t="t" r="r" b="b"/>
            <a:pathLst>
              <a:path w="5278755" h="94107">
                <a:moveTo>
                  <a:pt x="0" y="0"/>
                </a:moveTo>
                <a:lnTo>
                  <a:pt x="5278755" y="0"/>
                </a:lnTo>
                <a:lnTo>
                  <a:pt x="5278755" y="94106"/>
                </a:lnTo>
                <a:lnTo>
                  <a:pt x="0" y="9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200"/>
          </a:p>
        </p:txBody>
      </p:sp>
      <p:sp>
        <p:nvSpPr>
          <p:cNvPr id="8" name="TextBox 8"/>
          <p:cNvSpPr txBox="1"/>
          <p:nvPr/>
        </p:nvSpPr>
        <p:spPr>
          <a:xfrm>
            <a:off x="701041" y="2903379"/>
            <a:ext cx="4112071" cy="3000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640"/>
              </a:lnSpc>
            </a:pPr>
            <a:r>
              <a:rPr lang="en-US" sz="2200" b="1" dirty="0">
                <a:latin typeface="+mj-lt"/>
                <a:ea typeface="News Cycle Bold"/>
                <a:cs typeface="News Cycle Bold"/>
                <a:sym typeface="News Cycle Bold"/>
              </a:rPr>
              <a:t>Promote a more responsible agriculture and food sector</a:t>
            </a:r>
            <a:r>
              <a:rPr lang="en-US" sz="2200" dirty="0">
                <a:latin typeface="+mj-lt"/>
                <a:ea typeface="News Cycle"/>
                <a:cs typeface="News Cycle"/>
                <a:sym typeface="News Cycle"/>
              </a:rPr>
              <a:t>, </a:t>
            </a:r>
          </a:p>
          <a:p>
            <a:pPr>
              <a:lnSpc>
                <a:spcPts val="2640"/>
              </a:lnSpc>
            </a:pPr>
            <a:r>
              <a:rPr lang="en-US" sz="2200" dirty="0">
                <a:latin typeface="+mj-lt"/>
                <a:ea typeface="News Cycle"/>
                <a:cs typeface="News Cycle"/>
                <a:sym typeface="News Cycle"/>
              </a:rPr>
              <a:t>by equipping stakeholders with assessment and management tools and resources that integrate </a:t>
            </a:r>
            <a:r>
              <a:rPr lang="en-US" sz="2200" b="1" dirty="0">
                <a:latin typeface="+mj-lt"/>
                <a:ea typeface="News Cycle Bold"/>
                <a:cs typeface="News Cycle Bold"/>
                <a:sym typeface="News Cycle Bold"/>
              </a:rPr>
              <a:t>responsible business conduct </a:t>
            </a:r>
            <a:r>
              <a:rPr lang="en-US" sz="2200" dirty="0">
                <a:latin typeface="+mj-lt"/>
                <a:ea typeface="News Cycle"/>
                <a:cs typeface="News Cycle"/>
                <a:sym typeface="News Cycle"/>
              </a:rPr>
              <a:t>and </a:t>
            </a:r>
            <a:r>
              <a:rPr lang="en-US" sz="2200" b="1" dirty="0">
                <a:latin typeface="+mj-lt"/>
                <a:ea typeface="News Cycle Bold"/>
                <a:cs typeface="News Cycle Bold"/>
                <a:sym typeface="News Cycle Bold"/>
              </a:rPr>
              <a:t>client protection</a:t>
            </a:r>
            <a:r>
              <a:rPr lang="en-US" sz="2200" dirty="0">
                <a:latin typeface="+mj-lt"/>
                <a:ea typeface="News Cycle"/>
                <a:cs typeface="News Cycle"/>
                <a:sym typeface="News Cycle"/>
              </a:rPr>
              <a:t> standards.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311702" y="10"/>
            <a:ext cx="6878775" cy="6857990"/>
            <a:chOff x="0" y="0"/>
            <a:chExt cx="13757550" cy="137159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757529" cy="13716000"/>
            </a:xfrm>
            <a:custGeom>
              <a:avLst/>
              <a:gdLst/>
              <a:ahLst/>
              <a:cxnLst/>
              <a:rect l="l" t="t" r="r" b="b"/>
              <a:pathLst>
                <a:path w="13757529" h="13716000">
                  <a:moveTo>
                    <a:pt x="0" y="0"/>
                  </a:moveTo>
                  <a:lnTo>
                    <a:pt x="13757529" y="0"/>
                  </a:lnTo>
                  <a:lnTo>
                    <a:pt x="13757529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909" r="-24909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439400" y="6356350"/>
            <a:ext cx="914400" cy="365125"/>
            <a:chOff x="0" y="0"/>
            <a:chExt cx="1828800" cy="7302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28800" cy="730250"/>
            </a:xfrm>
            <a:custGeom>
              <a:avLst/>
              <a:gdLst/>
              <a:ahLst/>
              <a:cxnLst/>
              <a:rect l="l" t="t" r="r" b="b"/>
              <a:pathLst>
                <a:path w="1828800" h="730250">
                  <a:moveTo>
                    <a:pt x="0" y="0"/>
                  </a:moveTo>
                  <a:lnTo>
                    <a:pt x="1828800" y="0"/>
                  </a:lnTo>
                  <a:lnTo>
                    <a:pt x="1828800" y="730250"/>
                  </a:lnTo>
                  <a:lnTo>
                    <a:pt x="0" y="730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9525"/>
              <a:ext cx="1828800" cy="739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440"/>
                </a:lnSpc>
              </a:pPr>
              <a:endParaRPr lang="en-US" sz="12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9C6054-2E51-AE78-A39E-25A3A9A8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96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Why </a:t>
            </a:r>
            <a:r>
              <a:rPr lang="fr-FR" b="1" dirty="0" err="1"/>
              <a:t>assess</a:t>
            </a:r>
            <a:r>
              <a:rPr lang="fr-FR" b="1" dirty="0"/>
              <a:t> </a:t>
            </a:r>
            <a:r>
              <a:rPr lang="fr-FR" b="1" dirty="0" err="1"/>
              <a:t>your</a:t>
            </a:r>
            <a:r>
              <a:rPr lang="fr-FR" b="1" dirty="0"/>
              <a:t> Client Protection practices?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3CE929-754E-F9E3-1E87-0DCC9659B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0238"/>
            <a:ext cx="10515600" cy="445611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fr-FR" dirty="0" err="1"/>
              <a:t>Identify</a:t>
            </a:r>
            <a:r>
              <a:rPr lang="fr-FR" dirty="0"/>
              <a:t> and </a:t>
            </a:r>
            <a:r>
              <a:rPr lang="fr-FR" dirty="0" err="1"/>
              <a:t>prioritize</a:t>
            </a:r>
            <a:r>
              <a:rPr lang="fr-FR" dirty="0"/>
              <a:t> gaps in how </a:t>
            </a:r>
            <a:r>
              <a:rPr lang="fr-FR" dirty="0" err="1"/>
              <a:t>smallholder</a:t>
            </a:r>
            <a:r>
              <a:rPr lang="fr-FR" dirty="0"/>
              <a:t> </a:t>
            </a:r>
            <a:r>
              <a:rPr lang="fr-FR" dirty="0" err="1"/>
              <a:t>farmers</a:t>
            </a:r>
            <a:r>
              <a:rPr lang="fr-FR" dirty="0"/>
              <a:t> are </a:t>
            </a:r>
            <a:r>
              <a:rPr lang="fr-FR" dirty="0" err="1"/>
              <a:t>protected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r>
              <a:rPr lang="fr-FR" dirty="0" err="1"/>
              <a:t>Reduce</a:t>
            </a:r>
            <a:r>
              <a:rPr lang="fr-FR" dirty="0"/>
              <a:t> </a:t>
            </a:r>
            <a:r>
              <a:rPr lang="fr-FR" dirty="0" err="1"/>
              <a:t>overindebtedness</a:t>
            </a:r>
            <a:r>
              <a:rPr lang="fr-FR" dirty="0"/>
              <a:t> and </a:t>
            </a:r>
            <a:r>
              <a:rPr lang="fr-FR" dirty="0" err="1"/>
              <a:t>reputational</a:t>
            </a:r>
            <a:r>
              <a:rPr lang="fr-FR" dirty="0"/>
              <a:t> </a:t>
            </a:r>
            <a:r>
              <a:rPr lang="fr-FR" dirty="0" err="1"/>
              <a:t>risk</a:t>
            </a:r>
            <a:r>
              <a:rPr lang="fr-FR" dirty="0"/>
              <a:t>.</a:t>
            </a:r>
          </a:p>
          <a:p>
            <a:pPr marL="0" lvl="0" indent="0">
              <a:buNone/>
            </a:pPr>
            <a:endParaRPr lang="fr-FR" dirty="0"/>
          </a:p>
          <a:p>
            <a:pPr lvl="0"/>
            <a:r>
              <a:rPr lang="fr-FR" dirty="0" err="1"/>
              <a:t>Raise</a:t>
            </a:r>
            <a:r>
              <a:rPr lang="fr-FR" dirty="0"/>
              <a:t> </a:t>
            </a:r>
            <a:r>
              <a:rPr lang="fr-FR" dirty="0" err="1"/>
              <a:t>awareness</a:t>
            </a:r>
            <a:r>
              <a:rPr lang="fr-FR" dirty="0"/>
              <a:t> and </a:t>
            </a:r>
            <a:r>
              <a:rPr lang="fr-FR" dirty="0" err="1"/>
              <a:t>built</a:t>
            </a:r>
            <a:r>
              <a:rPr lang="fr-FR" dirty="0"/>
              <a:t> the </a:t>
            </a:r>
            <a:r>
              <a:rPr lang="fr-FR" dirty="0" err="1"/>
              <a:t>capacity</a:t>
            </a:r>
            <a:r>
              <a:rPr lang="fr-FR" dirty="0"/>
              <a:t> of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internal</a:t>
            </a:r>
            <a:r>
              <a:rPr lang="fr-FR" dirty="0"/>
              <a:t> teams.</a:t>
            </a:r>
          </a:p>
          <a:p>
            <a:pPr marL="0" lvl="0" indent="0">
              <a:buNone/>
            </a:pPr>
            <a:endParaRPr lang="fr-FR" dirty="0"/>
          </a:p>
          <a:p>
            <a:r>
              <a:rPr lang="fr-FR" dirty="0" err="1"/>
              <a:t>Increase</a:t>
            </a:r>
            <a:r>
              <a:rPr lang="fr-FR" dirty="0"/>
              <a:t> </a:t>
            </a:r>
            <a:r>
              <a:rPr lang="fr-FR" dirty="0" err="1"/>
              <a:t>smallholder</a:t>
            </a:r>
            <a:r>
              <a:rPr lang="fr-FR" dirty="0"/>
              <a:t> </a:t>
            </a:r>
            <a:r>
              <a:rPr lang="fr-FR" dirty="0" err="1"/>
              <a:t>farmer</a:t>
            </a:r>
            <a:r>
              <a:rPr lang="fr-FR" dirty="0"/>
              <a:t> trust and </a:t>
            </a:r>
            <a:r>
              <a:rPr lang="fr-FR" dirty="0" err="1"/>
              <a:t>loyalty</a:t>
            </a:r>
            <a:r>
              <a:rPr lang="fr-FR" dirty="0"/>
              <a:t> </a:t>
            </a:r>
            <a:r>
              <a:rPr lang="fr-FR" dirty="0" err="1"/>
              <a:t>through</a:t>
            </a:r>
            <a:r>
              <a:rPr lang="fr-FR" dirty="0"/>
              <a:t> </a:t>
            </a:r>
            <a:r>
              <a:rPr lang="fr-FR" dirty="0" err="1"/>
              <a:t>fair</a:t>
            </a:r>
            <a:r>
              <a:rPr lang="fr-FR" dirty="0"/>
              <a:t> </a:t>
            </a:r>
            <a:r>
              <a:rPr lang="fr-FR" dirty="0" err="1"/>
              <a:t>treatment</a:t>
            </a:r>
            <a:r>
              <a:rPr lang="fr-FR" dirty="0"/>
              <a:t>.</a:t>
            </a:r>
          </a:p>
          <a:p>
            <a:pPr marL="0" lvl="0" indent="0">
              <a:buNone/>
            </a:pPr>
            <a:endParaRPr lang="fr-FR" dirty="0"/>
          </a:p>
          <a:p>
            <a:pPr lvl="0"/>
            <a:r>
              <a:rPr lang="fr-FR" dirty="0"/>
              <a:t>Meet </a:t>
            </a:r>
            <a:r>
              <a:rPr lang="fr-FR" dirty="0" err="1"/>
              <a:t>investor</a:t>
            </a:r>
            <a:r>
              <a:rPr lang="fr-FR" dirty="0"/>
              <a:t> and </a:t>
            </a:r>
            <a:r>
              <a:rPr lang="fr-FR" dirty="0" err="1"/>
              <a:t>lender</a:t>
            </a:r>
            <a:r>
              <a:rPr lang="fr-FR" dirty="0"/>
              <a:t> client protection </a:t>
            </a:r>
            <a:r>
              <a:rPr lang="fr-FR" dirty="0" err="1"/>
              <a:t>requirements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r>
              <a:rPr lang="fr-FR" dirty="0" err="1"/>
              <a:t>Align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international client protection standards.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F83FA8-E334-5B03-A60E-047EB0FC0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895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716634-A0E7-0CA7-A1A1-14D705C3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ED20E2C-B16B-DEEE-924D-3FF3ED8B3336}"/>
              </a:ext>
            </a:extLst>
          </p:cNvPr>
          <p:cNvSpPr txBox="1">
            <a:spLocks/>
          </p:cNvSpPr>
          <p:nvPr/>
        </p:nvSpPr>
        <p:spPr>
          <a:xfrm>
            <a:off x="3154341" y="1196023"/>
            <a:ext cx="6512174" cy="7126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  <a:defRPr/>
            </a:pPr>
            <a:r>
              <a:rPr lang="en-US" sz="2000" dirty="0">
                <a:latin typeface="News Gothic MT" panose="020B0504020203020204" pitchFamily="34" charset="0"/>
                <a:ea typeface="Times New Roman" panose="02020603050405020304" pitchFamily="18" charset="0"/>
              </a:rPr>
              <a:t>Throughout the 2022–2026 period, </a:t>
            </a:r>
            <a:br>
              <a:rPr lang="en-US" sz="2000" dirty="0">
                <a:latin typeface="News Gothic MT" panose="020B0504020203020204" pitchFamily="34" charset="0"/>
                <a:ea typeface="Times New Roman" panose="02020603050405020304" pitchFamily="18" charset="0"/>
              </a:rPr>
            </a:br>
            <a:r>
              <a:rPr lang="en-US" sz="2000" dirty="0">
                <a:latin typeface="News Gothic MT" panose="020B0504020203020204" pitchFamily="34" charset="0"/>
                <a:ea typeface="Times New Roman" panose="02020603050405020304" pitchFamily="18" charset="0"/>
              </a:rPr>
              <a:t>Cerise+SPTF worked on developing two tools:</a:t>
            </a: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B7C2BA0D-3AD7-7F8B-F263-64C9B3AF8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373" y="372428"/>
            <a:ext cx="11015827" cy="712645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Our </a:t>
            </a:r>
            <a:r>
              <a:rPr lang="fr-FR" b="1" dirty="0" err="1"/>
              <a:t>achievements</a:t>
            </a:r>
            <a:r>
              <a:rPr lang="fr-FR" b="1" dirty="0"/>
              <a:t> to date</a:t>
            </a:r>
          </a:p>
        </p:txBody>
      </p:sp>
      <p:pic>
        <p:nvPicPr>
          <p:cNvPr id="7" name="Image 6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5CFD071C-CFB8-C71F-1FBE-B57F6C393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276" y="2019617"/>
            <a:ext cx="4336733" cy="4336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 descr="Une image contenant texte, fruit, chapeau, Chapeau de soleil&#10;&#10;Description générée automatiquement">
            <a:extLst>
              <a:ext uri="{FF2B5EF4-FFF2-40B4-BE49-F238E27FC236}">
                <a16:creationId xmlns:a16="http://schemas.microsoft.com/office/drawing/2014/main" id="{CBC9F482-50AB-8EA3-CEB8-31677EB99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87" y="2019617"/>
            <a:ext cx="4336733" cy="4336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8576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8B952-0965-D2E2-D2A4-A4B7428AC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5360016-25D2-19D3-21BE-BAD11A46F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3167780-BE5F-AE6F-003C-4344863647B9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/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39016B82-48A1-4899-62DB-90A921B6F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03" y="337504"/>
            <a:ext cx="5437495" cy="712645"/>
          </a:xfrm>
        </p:spPr>
        <p:txBody>
          <a:bodyPr>
            <a:normAutofit fontScale="90000"/>
          </a:bodyPr>
          <a:lstStyle/>
          <a:p>
            <a:r>
              <a:rPr lang="fr-FR" b="1" dirty="0" err="1"/>
              <a:t>Let’s</a:t>
            </a:r>
            <a:r>
              <a:rPr lang="fr-FR" b="1" dirty="0"/>
              <a:t> focus on…</a:t>
            </a:r>
            <a:endParaRPr lang="fr-FR" b="1" dirty="0">
              <a:solidFill>
                <a:schemeClr val="tx2"/>
              </a:solidFill>
            </a:endParaRPr>
          </a:p>
        </p:txBody>
      </p:sp>
      <p:pic>
        <p:nvPicPr>
          <p:cNvPr id="5" name="Image 4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153DA44D-143B-ED98-57C7-86AAD6928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887" y="0"/>
            <a:ext cx="6847114" cy="6847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0696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7EB809-D642-DE28-4F0F-7C4652B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89" y="831457"/>
            <a:ext cx="11897821" cy="1325563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A </a:t>
            </a:r>
            <a:r>
              <a:rPr lang="fr-FR" b="1" dirty="0" err="1"/>
              <a:t>risk</a:t>
            </a:r>
            <a:r>
              <a:rPr lang="fr-FR" b="1" dirty="0"/>
              <a:t>-management </a:t>
            </a:r>
            <a:r>
              <a:rPr lang="fr-FR" b="1" dirty="0" err="1"/>
              <a:t>tool</a:t>
            </a:r>
            <a:r>
              <a:rPr lang="fr-FR" b="1" dirty="0"/>
              <a:t> for </a:t>
            </a:r>
            <a:r>
              <a:rPr lang="fr-FR" b="1" dirty="0">
                <a:solidFill>
                  <a:schemeClr val="tx2"/>
                </a:solidFill>
              </a:rPr>
              <a:t>agri </a:t>
            </a:r>
            <a:r>
              <a:rPr lang="fr-FR" b="1" dirty="0" err="1">
                <a:solidFill>
                  <a:schemeClr val="tx2"/>
                </a:solidFill>
              </a:rPr>
              <a:t>organizations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716634-A0E7-0CA7-A1A1-14D705C3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0F3B928-F285-F9DD-5B7F-E494842A468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13FBE477-68B6-F0A5-5ECE-352A63DB039F}"/>
              </a:ext>
            </a:extLst>
          </p:cNvPr>
          <p:cNvSpPr txBox="1">
            <a:spLocks/>
          </p:cNvSpPr>
          <p:nvPr/>
        </p:nvSpPr>
        <p:spPr>
          <a:xfrm>
            <a:off x="147089" y="267604"/>
            <a:ext cx="10475572" cy="835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r>
              <a:rPr lang="fr-FR" sz="4000" b="1" dirty="0">
                <a:solidFill>
                  <a:schemeClr val="tx2"/>
                </a:solidFill>
              </a:rPr>
              <a:t>Agri CP Tool</a:t>
            </a:r>
            <a:endParaRPr lang="fr-FR" sz="4000" b="1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F43E270-0A73-D9D4-CCC2-0E3483497AE1}"/>
              </a:ext>
            </a:extLst>
          </p:cNvPr>
          <p:cNvGrpSpPr/>
          <p:nvPr/>
        </p:nvGrpSpPr>
        <p:grpSpPr>
          <a:xfrm>
            <a:off x="2340429" y="2048419"/>
            <a:ext cx="7392230" cy="4307931"/>
            <a:chOff x="2413905" y="2048419"/>
            <a:chExt cx="7318754" cy="378708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screen"/>
            <a:srcRect l="-1567" t="-2211" r="-979"/>
            <a:stretch/>
          </p:blipFill>
          <p:spPr bwMode="auto">
            <a:xfrm>
              <a:off x="2413905" y="2048419"/>
              <a:ext cx="7318754" cy="3787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048CCBC-C074-1E7C-53EE-97771784B272}"/>
                </a:ext>
              </a:extLst>
            </p:cNvPr>
            <p:cNvSpPr txBox="1"/>
            <p:nvPr/>
          </p:nvSpPr>
          <p:spPr>
            <a:xfrm>
              <a:off x="2706624" y="2950679"/>
              <a:ext cx="2523743" cy="92333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For agri-organizations involved in </a:t>
              </a:r>
              <a:endParaRPr lang="fr-FR" sz="1600" b="1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4893EE2-7181-C351-71A8-F6E05A5DF2DF}"/>
                </a:ext>
              </a:extLst>
            </p:cNvPr>
            <p:cNvSpPr txBox="1"/>
            <p:nvPr/>
          </p:nvSpPr>
          <p:spPr>
            <a:xfrm>
              <a:off x="2706624" y="4663578"/>
              <a:ext cx="2523743" cy="615553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And</a:t>
              </a:r>
              <a:endParaRPr lang="fr-FR" sz="1600" b="1" dirty="0"/>
            </a:p>
            <a:p>
              <a:endParaRPr lang="fr-FR" sz="1600" b="1" dirty="0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B4426031-344B-293B-2662-79A159C2EAAD}"/>
                </a:ext>
              </a:extLst>
            </p:cNvPr>
            <p:cNvSpPr txBox="1"/>
            <p:nvPr/>
          </p:nvSpPr>
          <p:spPr>
            <a:xfrm>
              <a:off x="5504688" y="2270824"/>
              <a:ext cx="3017520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Who can be assessed</a:t>
              </a:r>
              <a:endParaRPr lang="fr-FR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899B42A-02B1-185C-878A-22358B47BFD9}"/>
                </a:ext>
              </a:extLst>
            </p:cNvPr>
            <p:cNvSpPr txBox="1"/>
            <p:nvPr/>
          </p:nvSpPr>
          <p:spPr>
            <a:xfrm>
              <a:off x="5870448" y="3136310"/>
              <a:ext cx="2523743" cy="129234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dirty="0"/>
                <a:t>production</a:t>
              </a:r>
            </a:p>
            <a:p>
              <a:pPr>
                <a:lnSpc>
                  <a:spcPct val="150000"/>
                </a:lnSpc>
              </a:pPr>
              <a:r>
                <a:rPr lang="fr-FR" dirty="0"/>
                <a:t>transformation</a:t>
              </a:r>
            </a:p>
            <a:p>
              <a:pPr>
                <a:lnSpc>
                  <a:spcPct val="150000"/>
                </a:lnSpc>
              </a:pPr>
              <a:r>
                <a:rPr lang="fr-FR" dirty="0"/>
                <a:t>commercialisation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B17CCA5-7666-3D9B-60CF-7A66D1102E9B}"/>
                </a:ext>
              </a:extLst>
            </p:cNvPr>
            <p:cNvSpPr txBox="1"/>
            <p:nvPr/>
          </p:nvSpPr>
          <p:spPr>
            <a:xfrm>
              <a:off x="5455920" y="2848002"/>
              <a:ext cx="4101750" cy="1542219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Agricultural and food products:</a:t>
              </a:r>
              <a:br>
                <a:rPr lang="en-US" dirty="0"/>
              </a:br>
              <a:endParaRPr lang="fr-FR" dirty="0"/>
            </a:p>
            <a:p>
              <a:pPr marL="285750" lvl="0" indent="-285750">
                <a:buFont typeface="Wingdings" panose="05000000000000000000" pitchFamily="2" charset="2"/>
                <a:buChar char="ü"/>
              </a:pPr>
              <a:r>
                <a:rPr lang="en-US" dirty="0"/>
                <a:t>Production</a:t>
              </a:r>
              <a:endParaRPr lang="fr-FR" dirty="0"/>
            </a:p>
            <a:p>
              <a:pPr marL="285750" lvl="0" indent="-285750">
                <a:buFont typeface="Wingdings" panose="05000000000000000000" pitchFamily="2" charset="2"/>
                <a:buChar char="ü"/>
              </a:pPr>
              <a:r>
                <a:rPr lang="en-US" dirty="0"/>
                <a:t>Processing</a:t>
              </a:r>
              <a:endParaRPr lang="fr-FR" dirty="0"/>
            </a:p>
            <a:p>
              <a:pPr marL="285750" lvl="0" indent="-285750">
                <a:buFont typeface="Wingdings" panose="05000000000000000000" pitchFamily="2" charset="2"/>
                <a:buChar char="ü"/>
              </a:pPr>
              <a:r>
                <a:rPr lang="en-US" dirty="0"/>
                <a:t>Trading</a:t>
              </a:r>
            </a:p>
            <a:p>
              <a:pPr marL="285750" lvl="0" indent="-285750">
                <a:buFont typeface="Wingdings" panose="05000000000000000000" pitchFamily="2" charset="2"/>
                <a:buChar char="ü"/>
              </a:pPr>
              <a:r>
                <a:rPr lang="en-US" dirty="0"/>
                <a:t>Transportation</a:t>
              </a:r>
              <a:endParaRPr lang="fr-FR" dirty="0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3ACC0B2A-0877-C133-0DED-9676B3565E95}"/>
                </a:ext>
              </a:extLst>
            </p:cNvPr>
            <p:cNvSpPr txBox="1"/>
            <p:nvPr/>
          </p:nvSpPr>
          <p:spPr>
            <a:xfrm>
              <a:off x="5455920" y="4671580"/>
              <a:ext cx="4102608" cy="1055203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Directly working with smallholder farmers</a:t>
              </a:r>
              <a:br>
                <a:rPr lang="en-US" dirty="0"/>
              </a:br>
              <a:br>
                <a:rPr lang="en-US" dirty="0"/>
              </a:b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528968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7EB809-D642-DE28-4F0F-7C4652B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540" y="933178"/>
            <a:ext cx="10515600" cy="1325563"/>
          </a:xfrm>
        </p:spPr>
        <p:txBody>
          <a:bodyPr>
            <a:normAutofit/>
          </a:bodyPr>
          <a:lstStyle/>
          <a:p>
            <a:r>
              <a:rPr lang="fr-FR" b="1" dirty="0"/>
              <a:t>A </a:t>
            </a:r>
            <a:r>
              <a:rPr lang="fr-FR" b="1" dirty="0" err="1">
                <a:solidFill>
                  <a:schemeClr val="tx2"/>
                </a:solidFill>
              </a:rPr>
              <a:t>risk-based</a:t>
            </a:r>
            <a:r>
              <a:rPr lang="fr-FR" b="1" dirty="0"/>
              <a:t> </a:t>
            </a:r>
            <a:r>
              <a:rPr lang="fr-FR" b="1" dirty="0" err="1"/>
              <a:t>assessment</a:t>
            </a:r>
            <a:r>
              <a:rPr lang="fr-FR" b="1" dirty="0"/>
              <a:t> process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716634-A0E7-0CA7-A1A1-14D705C3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05DC-A0B4-4A2B-BDBC-1C0E72D37786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0F3B928-F285-F9DD-5B7F-E494842A468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D9FDB36-E62E-60BE-5BE7-E177B62F3D85}"/>
              </a:ext>
            </a:extLst>
          </p:cNvPr>
          <p:cNvSpPr txBox="1">
            <a:spLocks/>
          </p:cNvSpPr>
          <p:nvPr/>
        </p:nvSpPr>
        <p:spPr>
          <a:xfrm>
            <a:off x="445540" y="256260"/>
            <a:ext cx="3461442" cy="835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400" kern="1200">
                <a:solidFill>
                  <a:schemeClr val="tx1"/>
                </a:solidFill>
                <a:latin typeface="Work Sans" pitchFamily="2" charset="0"/>
                <a:ea typeface="+mj-ea"/>
                <a:cs typeface="+mj-cs"/>
              </a:defRPr>
            </a:lvl1pPr>
          </a:lstStyle>
          <a:p>
            <a:r>
              <a:rPr lang="fr-FR" sz="4000" b="1" dirty="0">
                <a:solidFill>
                  <a:schemeClr val="tx2"/>
                </a:solidFill>
              </a:rPr>
              <a:t>Agri CP Tool</a:t>
            </a:r>
            <a:endParaRPr lang="fr-FR" sz="4000" b="1" dirty="0"/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1135558A-CEB1-CA36-BC8B-499B35838A8A}"/>
              </a:ext>
            </a:extLst>
          </p:cNvPr>
          <p:cNvSpPr/>
          <p:nvPr/>
        </p:nvSpPr>
        <p:spPr>
          <a:xfrm>
            <a:off x="838200" y="2751908"/>
            <a:ext cx="10515600" cy="1415143"/>
          </a:xfrm>
          <a:prstGeom prst="rightArrow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3D0D4B8-2F68-08BB-F2F5-3418F4FAA126}"/>
              </a:ext>
            </a:extLst>
          </p:cNvPr>
          <p:cNvGrpSpPr/>
          <p:nvPr/>
        </p:nvGrpSpPr>
        <p:grpSpPr>
          <a:xfrm>
            <a:off x="990600" y="3224621"/>
            <a:ext cx="9500615" cy="1323439"/>
            <a:chOff x="990600" y="3224621"/>
            <a:chExt cx="9500615" cy="1323439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6AE8CE25-E794-6ACA-45D5-F0A55F9985C3}"/>
                </a:ext>
              </a:extLst>
            </p:cNvPr>
            <p:cNvGrpSpPr/>
            <p:nvPr/>
          </p:nvGrpSpPr>
          <p:grpSpPr>
            <a:xfrm>
              <a:off x="990600" y="3224621"/>
              <a:ext cx="5654752" cy="1323439"/>
              <a:chOff x="2017323" y="3791197"/>
              <a:chExt cx="5654752" cy="1323439"/>
            </a:xfrm>
            <a:noFill/>
          </p:grpSpPr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45D3099-CC1F-8444-63E8-1C0989D758DC}"/>
                  </a:ext>
                </a:extLst>
              </p:cNvPr>
              <p:cNvSpPr txBox="1"/>
              <p:nvPr/>
            </p:nvSpPr>
            <p:spPr>
              <a:xfrm>
                <a:off x="2017323" y="3791197"/>
                <a:ext cx="1527982" cy="1323439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400" b="1" dirty="0" err="1"/>
                  <a:t>Step</a:t>
                </a:r>
                <a:r>
                  <a:rPr lang="fr-FR" sz="2400" b="1" dirty="0"/>
                  <a:t> 1</a:t>
                </a:r>
                <a:br>
                  <a:rPr lang="fr-FR" sz="2000" b="1" dirty="0"/>
                </a:br>
                <a:endParaRPr lang="fr-FR" sz="2000" b="1" dirty="0"/>
              </a:p>
              <a:p>
                <a:pPr algn="ctr"/>
                <a:r>
                  <a:rPr lang="fr-FR" dirty="0"/>
                  <a:t>Scope the </a:t>
                </a:r>
                <a:br>
                  <a:rPr lang="fr-FR" dirty="0"/>
                </a:br>
                <a:r>
                  <a:rPr lang="fr-FR" dirty="0" err="1"/>
                  <a:t>assessment</a:t>
                </a:r>
                <a:endParaRPr lang="fr-FR" dirty="0"/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34392A3-98A4-3656-FA54-46A7BDBB0EBD}"/>
                  </a:ext>
                </a:extLst>
              </p:cNvPr>
              <p:cNvSpPr txBox="1"/>
              <p:nvPr/>
            </p:nvSpPr>
            <p:spPr>
              <a:xfrm>
                <a:off x="3545305" y="3791197"/>
                <a:ext cx="2053767" cy="1323439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400" b="1" dirty="0" err="1"/>
                  <a:t>Step</a:t>
                </a:r>
                <a:r>
                  <a:rPr lang="fr-FR" sz="2400" b="1" dirty="0"/>
                  <a:t> 2</a:t>
                </a:r>
                <a:br>
                  <a:rPr lang="fr-FR" sz="2000" b="1" dirty="0"/>
                </a:br>
                <a:endParaRPr lang="fr-FR" sz="2000" b="1" dirty="0"/>
              </a:p>
              <a:p>
                <a:pPr algn="ctr"/>
                <a:r>
                  <a:rPr lang="fr-FR" dirty="0" err="1"/>
                  <a:t>Collect</a:t>
                </a:r>
                <a:r>
                  <a:rPr lang="fr-FR" dirty="0"/>
                  <a:t> &amp; </a:t>
                </a:r>
                <a:br>
                  <a:rPr lang="fr-FR" dirty="0"/>
                </a:br>
                <a:r>
                  <a:rPr lang="fr-FR" dirty="0" err="1"/>
                  <a:t>Review</a:t>
                </a:r>
                <a:r>
                  <a:rPr lang="fr-FR" dirty="0"/>
                  <a:t> </a:t>
                </a:r>
                <a:r>
                  <a:rPr lang="fr-FR" dirty="0" err="1"/>
                  <a:t>evidence</a:t>
                </a:r>
                <a:endParaRPr lang="fr-FR" dirty="0"/>
              </a:p>
            </p:txBody>
          </p:sp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0C6391E-E068-1EF7-D829-C46E27037FF7}"/>
                  </a:ext>
                </a:extLst>
              </p:cNvPr>
              <p:cNvSpPr txBox="1"/>
              <p:nvPr/>
            </p:nvSpPr>
            <p:spPr>
              <a:xfrm>
                <a:off x="5599072" y="3791197"/>
                <a:ext cx="2073003" cy="1323439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400" b="1" dirty="0" err="1"/>
                  <a:t>Step</a:t>
                </a:r>
                <a:r>
                  <a:rPr lang="fr-FR" sz="2400" b="1" dirty="0"/>
                  <a:t> 3</a:t>
                </a:r>
                <a:br>
                  <a:rPr lang="fr-FR" sz="2000" b="1" dirty="0"/>
                </a:br>
                <a:endParaRPr lang="fr-FR" sz="2000" b="1" dirty="0"/>
              </a:p>
              <a:p>
                <a:pPr algn="ctr"/>
                <a:r>
                  <a:rPr lang="fr-FR" dirty="0"/>
                  <a:t>Interviews &amp; </a:t>
                </a:r>
                <a:br>
                  <a:rPr lang="fr-FR" dirty="0"/>
                </a:br>
                <a:r>
                  <a:rPr lang="fr-FR" dirty="0"/>
                  <a:t>Field </a:t>
                </a:r>
                <a:r>
                  <a:rPr lang="fr-FR" dirty="0" err="1"/>
                  <a:t>verification</a:t>
                </a:r>
                <a:endParaRPr lang="fr-FR" dirty="0"/>
              </a:p>
            </p:txBody>
          </p:sp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D3DD08A8-2714-9227-49E1-0EECDF7CA4E8}"/>
                </a:ext>
              </a:extLst>
            </p:cNvPr>
            <p:cNvSpPr txBox="1"/>
            <p:nvPr/>
          </p:nvSpPr>
          <p:spPr>
            <a:xfrm>
              <a:off x="6857559" y="3224621"/>
              <a:ext cx="1313180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400" b="1" dirty="0" err="1"/>
                <a:t>Step</a:t>
              </a:r>
              <a:r>
                <a:rPr lang="fr-FR" sz="2400" b="1" dirty="0"/>
                <a:t> 4</a:t>
              </a:r>
              <a:br>
                <a:rPr lang="fr-FR" sz="2000" b="1" dirty="0"/>
              </a:br>
              <a:endParaRPr lang="fr-FR" sz="2000" b="1" dirty="0"/>
            </a:p>
            <a:p>
              <a:pPr algn="ctr"/>
              <a:r>
                <a:rPr lang="fr-FR" dirty="0"/>
                <a:t>Assess </a:t>
              </a:r>
              <a:br>
                <a:rPr lang="fr-FR" dirty="0"/>
              </a:br>
              <a:r>
                <a:rPr lang="fr-FR" dirty="0" err="1"/>
                <a:t>Indicators</a:t>
              </a:r>
              <a:endParaRPr lang="fr-FR" dirty="0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5A554EF5-D458-9980-F1E3-FB22B6913F06}"/>
                </a:ext>
              </a:extLst>
            </p:cNvPr>
            <p:cNvSpPr txBox="1"/>
            <p:nvPr/>
          </p:nvSpPr>
          <p:spPr>
            <a:xfrm>
              <a:off x="8382946" y="3224621"/>
              <a:ext cx="210826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400" b="1" dirty="0" err="1"/>
                <a:t>Step</a:t>
              </a:r>
              <a:r>
                <a:rPr lang="fr-FR" sz="2400" b="1" dirty="0"/>
                <a:t> 5</a:t>
              </a:r>
              <a:br>
                <a:rPr lang="fr-FR" sz="2000" b="1" dirty="0"/>
              </a:br>
              <a:endParaRPr lang="fr-FR" sz="2000" b="1" dirty="0"/>
            </a:p>
            <a:p>
              <a:pPr algn="ctr"/>
              <a:r>
                <a:rPr lang="fr-FR" dirty="0" err="1"/>
                <a:t>Synthetize</a:t>
              </a:r>
              <a:r>
                <a:rPr lang="fr-FR" dirty="0"/>
                <a:t> &amp; </a:t>
              </a:r>
              <a:br>
                <a:rPr lang="fr-FR" dirty="0"/>
              </a:br>
              <a:r>
                <a:rPr lang="fr-FR" dirty="0" err="1"/>
                <a:t>Prioritize</a:t>
              </a:r>
              <a:r>
                <a:rPr lang="fr-FR" dirty="0"/>
                <a:t> Actions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56919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Thème Office">
  <a:themeElements>
    <a:clrScheme name="cerise-sptf-colors">
      <a:dk1>
        <a:srgbClr val="2A3049"/>
      </a:dk1>
      <a:lt1>
        <a:srgbClr val="000000"/>
      </a:lt1>
      <a:dk2>
        <a:srgbClr val="2EA092"/>
      </a:dk2>
      <a:lt2>
        <a:srgbClr val="5FD394"/>
      </a:lt2>
      <a:accent1>
        <a:srgbClr val="F3736C"/>
      </a:accent1>
      <a:accent2>
        <a:srgbClr val="5AC0EB"/>
      </a:accent2>
      <a:accent3>
        <a:srgbClr val="CE8AE4"/>
      </a:accent3>
      <a:accent4>
        <a:srgbClr val="F4A261"/>
      </a:accent4>
      <a:accent5>
        <a:srgbClr val="5B78E4"/>
      </a:accent5>
      <a:accent6>
        <a:srgbClr val="E8C46A"/>
      </a:accent6>
      <a:hlink>
        <a:srgbClr val="5B78E4"/>
      </a:hlink>
      <a:folHlink>
        <a:srgbClr val="2EA092"/>
      </a:folHlink>
    </a:clrScheme>
    <a:fontScheme name="CERISE+SPTF">
      <a:majorFont>
        <a:latin typeface="Work Sans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1413</TotalTime>
  <Words>1436</Words>
  <Application>Microsoft Office PowerPoint</Application>
  <PresentationFormat>Grand écran</PresentationFormat>
  <Paragraphs>223</Paragraphs>
  <Slides>29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8" baseType="lpstr">
      <vt:lpstr>Arial</vt:lpstr>
      <vt:lpstr>Calibri</vt:lpstr>
      <vt:lpstr>Georgia</vt:lpstr>
      <vt:lpstr>Helvetica</vt:lpstr>
      <vt:lpstr>News Gothic MT</vt:lpstr>
      <vt:lpstr>Wingdings</vt:lpstr>
      <vt:lpstr>Work Sans</vt:lpstr>
      <vt:lpstr>Work Sans Bold</vt:lpstr>
      <vt:lpstr>Thème Office</vt:lpstr>
      <vt:lpstr>Présentation PowerPoint</vt:lpstr>
      <vt:lpstr>Présentation PowerPoint</vt:lpstr>
      <vt:lpstr>After RIF…            comes RAF!</vt:lpstr>
      <vt:lpstr>Présentation PowerPoint</vt:lpstr>
      <vt:lpstr>Why assess your Client Protection practices?</vt:lpstr>
      <vt:lpstr>Our achievements to date</vt:lpstr>
      <vt:lpstr>Let’s focus on…</vt:lpstr>
      <vt:lpstr>A risk-management tool for agri organizations</vt:lpstr>
      <vt:lpstr>A risk-based assessment process</vt:lpstr>
      <vt:lpstr>Agri CP Tool – how the tool was built</vt:lpstr>
      <vt:lpstr> Agri CP Tool – Client Protection practices</vt:lpstr>
      <vt:lpstr> Agri CP Tool – Client Protection practices</vt:lpstr>
      <vt:lpstr> Agri CP Tool – Indicator structure</vt:lpstr>
      <vt:lpstr>  Agri CP Tool - Scoping</vt:lpstr>
      <vt:lpstr> Agri CP Tool – General Agri CP Dashboard</vt:lpstr>
      <vt:lpstr> Agri CP Tool – Specific Agri CP Dashboard</vt:lpstr>
      <vt:lpstr> Agri CP Tool – Agri CP Scores Dashboard</vt:lpstr>
      <vt:lpstr> Agri CP Tool – Field Tests and Resources</vt:lpstr>
      <vt:lpstr> Agri CP Tool – Feedback from the field</vt:lpstr>
      <vt:lpstr>Assessment Methodology</vt:lpstr>
      <vt:lpstr>Agri CP Tool – Assessment Process</vt:lpstr>
      <vt:lpstr>Assessment by experts</vt:lpstr>
      <vt:lpstr>What you will obtain  at the end of the assessment</vt:lpstr>
      <vt:lpstr>Calendar</vt:lpstr>
      <vt:lpstr>Sharing Results</vt:lpstr>
      <vt:lpstr>Questions / Feedback</vt:lpstr>
      <vt:lpstr>Next Steps</vt:lpstr>
      <vt:lpstr>Explore our tools and resources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Célia Fernandez</dc:creator>
  <cp:lastModifiedBy>Maxence Soulet</cp:lastModifiedBy>
  <cp:revision>114</cp:revision>
  <dcterms:created xsi:type="dcterms:W3CDTF">2022-10-20T13:22:14Z</dcterms:created>
  <dcterms:modified xsi:type="dcterms:W3CDTF">2026-09-01T12:12:51Z</dcterms:modified>
</cp:coreProperties>
</file>